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5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0909-79E9-4A84-B699-1D07621F995F}" type="datetimeFigureOut">
              <a:rPr lang="ru-RU" smtClean="0"/>
              <a:pPr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BE12B-F538-47EE-9D56-AF4AE0F39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9227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764704"/>
          </a:xfrm>
        </p:spPr>
        <p:txBody>
          <a:bodyPr>
            <a:normAutofit/>
          </a:bodyPr>
          <a:lstStyle/>
          <a:p>
            <a:r>
              <a:rPr lang="ru-RU" sz="2000" b="1" dirty="0"/>
              <a:t>Муниципальное автономное дошкольное образовательное учреждение – детский сад </a:t>
            </a:r>
            <a:r>
              <a:rPr lang="ru-RU" sz="2000" b="1" dirty="0" smtClean="0"/>
              <a:t>№ 254</a:t>
            </a:r>
            <a:endParaRPr lang="ru-RU" sz="2000" b="1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971600" y="3140968"/>
            <a:ext cx="5934075" cy="280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Здравствуйте! 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Вас приветствует вторая младшая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группа «РАДУГА»!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79512" y="620688"/>
            <a:ext cx="4707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О безопасности в пути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На улице, и дома.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Мы будем точно говорить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Сегодня в группе снова!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 descr="IMG_20190213_165249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b="4851"/>
          <a:stretch>
            <a:fillRect/>
          </a:stretch>
        </p:blipFill>
        <p:spPr>
          <a:xfrm>
            <a:off x="4716016" y="188640"/>
            <a:ext cx="4289673" cy="6525344"/>
          </a:xfrm>
          <a:prstGeom prst="rect">
            <a:avLst/>
          </a:prstGeom>
        </p:spPr>
      </p:pic>
      <p:pic>
        <p:nvPicPr>
          <p:cNvPr id="7" name="Рисунок 6" descr="IMG_20181119_101545.jpg"/>
          <p:cNvPicPr>
            <a:picLocks noChangeAspect="1"/>
          </p:cNvPicPr>
          <p:nvPr/>
        </p:nvPicPr>
        <p:blipFill>
          <a:blip r:embed="rId4" cstate="print"/>
          <a:srcRect t="22700" b="14301"/>
          <a:stretch>
            <a:fillRect/>
          </a:stretch>
        </p:blipFill>
        <p:spPr>
          <a:xfrm>
            <a:off x="539552" y="2564904"/>
            <a:ext cx="3857625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79512" y="260648"/>
            <a:ext cx="542689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 в десять лет, и в семь, и в пять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Все дети любят рисовать.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 каждый смело нарисует</a:t>
            </a:r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Всё, что его интересует.</a:t>
            </a:r>
          </a:p>
        </p:txBody>
      </p:sp>
      <p:pic>
        <p:nvPicPr>
          <p:cNvPr id="5" name="Рисунок 4" descr="IMG_20190213_165349.jpg"/>
          <p:cNvPicPr>
            <a:picLocks noChangeAspect="1"/>
          </p:cNvPicPr>
          <p:nvPr/>
        </p:nvPicPr>
        <p:blipFill>
          <a:blip r:embed="rId3" cstate="print"/>
          <a:srcRect l="12570" t="3801" r="26277"/>
          <a:stretch>
            <a:fillRect/>
          </a:stretch>
        </p:blipFill>
        <p:spPr>
          <a:xfrm>
            <a:off x="179512" y="2204864"/>
            <a:ext cx="5112568" cy="4515966"/>
          </a:xfrm>
          <a:prstGeom prst="rect">
            <a:avLst/>
          </a:prstGeom>
        </p:spPr>
      </p:pic>
      <p:pic>
        <p:nvPicPr>
          <p:cNvPr id="6" name="Рисунок 5" descr="IMG_20181121_170533.jpg"/>
          <p:cNvPicPr>
            <a:picLocks noChangeAspect="1"/>
          </p:cNvPicPr>
          <p:nvPr/>
        </p:nvPicPr>
        <p:blipFill>
          <a:blip r:embed="rId4" cstate="print"/>
          <a:srcRect t="15350"/>
          <a:stretch>
            <a:fillRect/>
          </a:stretch>
        </p:blipFill>
        <p:spPr>
          <a:xfrm>
            <a:off x="5286375" y="908720"/>
            <a:ext cx="3678113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5656" y="332656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Открылся в группе новый уголок. </a:t>
            </a:r>
          </a:p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Но здесь не только мы играем,</a:t>
            </a:r>
          </a:p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А речь свою все развиваем,</a:t>
            </a:r>
          </a:p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Ведь, чем играем, называем.</a:t>
            </a:r>
          </a:p>
        </p:txBody>
      </p:sp>
      <p:pic>
        <p:nvPicPr>
          <p:cNvPr id="5" name="Рисунок 4" descr="IMG_20190213_165442.jpg"/>
          <p:cNvPicPr>
            <a:picLocks noChangeAspect="1"/>
          </p:cNvPicPr>
          <p:nvPr/>
        </p:nvPicPr>
        <p:blipFill>
          <a:blip r:embed="rId3" cstate="print"/>
          <a:srcRect l="16138" r="11413"/>
          <a:stretch>
            <a:fillRect/>
          </a:stretch>
        </p:blipFill>
        <p:spPr>
          <a:xfrm>
            <a:off x="179512" y="2852936"/>
            <a:ext cx="4248472" cy="3672408"/>
          </a:xfrm>
          <a:prstGeom prst="rect">
            <a:avLst/>
          </a:prstGeom>
        </p:spPr>
      </p:pic>
      <p:pic>
        <p:nvPicPr>
          <p:cNvPr id="6" name="Рисунок 5" descr="IMG_20190213_165432.jpg"/>
          <p:cNvPicPr>
            <a:picLocks noChangeAspect="1"/>
          </p:cNvPicPr>
          <p:nvPr/>
        </p:nvPicPr>
        <p:blipFill>
          <a:blip r:embed="rId4" cstate="print"/>
          <a:srcRect l="5901" r="6688"/>
          <a:stretch>
            <a:fillRect/>
          </a:stretch>
        </p:blipFill>
        <p:spPr>
          <a:xfrm>
            <a:off x="4427984" y="2825552"/>
            <a:ext cx="4464496" cy="369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7744" y="40466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Посадили огород,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Посмотрите, что растёт!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Будем мы ухаживать,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Будем поливать,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Будем за росточками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Дружно наблюдать!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IMG_20190213_165644.jpg"/>
          <p:cNvPicPr>
            <a:picLocks noChangeAspect="1"/>
          </p:cNvPicPr>
          <p:nvPr/>
        </p:nvPicPr>
        <p:blipFill>
          <a:blip r:embed="rId3" cstate="print"/>
          <a:srcRect l="4326" r="15350"/>
          <a:stretch>
            <a:fillRect/>
          </a:stretch>
        </p:blipFill>
        <p:spPr>
          <a:xfrm>
            <a:off x="1547664" y="3212976"/>
            <a:ext cx="6048672" cy="341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06084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Календарь для наблюдений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За погодой мы ведём,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Ход сезонных изменений 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Мы записываем в нём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IMG_20190213_165644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932040" y="404664"/>
            <a:ext cx="3744416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7664" y="404664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Группу мы вам показали,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И о ней вам рассказали.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Вас в гости снова будем ждать,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Нам есть еще что показать!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 descr="IMG_20181119_100952.jpg"/>
          <p:cNvPicPr>
            <a:picLocks noChangeAspect="1"/>
          </p:cNvPicPr>
          <p:nvPr/>
        </p:nvPicPr>
        <p:blipFill>
          <a:blip r:embed="rId3" cstate="print"/>
          <a:srcRect l="16269" t="1400"/>
          <a:stretch>
            <a:fillRect/>
          </a:stretch>
        </p:blipFill>
        <p:spPr>
          <a:xfrm>
            <a:off x="1331640" y="2492896"/>
            <a:ext cx="6300192" cy="406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AU85HJ3Q.jpg"/>
          <p:cNvPicPr>
            <a:picLocks noChangeAspect="1"/>
          </p:cNvPicPr>
          <p:nvPr/>
        </p:nvPicPr>
        <p:blipFill>
          <a:blip r:embed="rId2" cstate="print"/>
          <a:srcRect l="1936" t="2751" r="1925" b="27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227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DSC02728 (2).JPG"/>
          <p:cNvPicPr>
            <a:picLocks noChangeAspect="1"/>
          </p:cNvPicPr>
          <p:nvPr/>
        </p:nvPicPr>
        <p:blipFill>
          <a:blip r:embed="rId3" cstate="print"/>
          <a:srcRect l="12162" r="14865" b="8837"/>
          <a:stretch>
            <a:fillRect/>
          </a:stretch>
        </p:blipFill>
        <p:spPr>
          <a:xfrm>
            <a:off x="2483768" y="1556792"/>
            <a:ext cx="3888432" cy="345638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501317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С детишками работает воспитатель: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Шанцева  Наталия  Владимировна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02430013_content-ryisrrrsrrrrirrsr-copy.jpg"/>
          <p:cNvPicPr>
            <a:picLocks noChangeAspect="1"/>
          </p:cNvPicPr>
          <p:nvPr/>
        </p:nvPicPr>
        <p:blipFill>
          <a:blip r:embed="rId2" cstate="print"/>
          <a:srcRect l="2575" t="4142" r="2575" b="59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547664" y="260648"/>
            <a:ext cx="5934075" cy="2808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 нашей группе все на диво,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 нарядно и красиво!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Мы покажем Вам сейчас,</a:t>
            </a:r>
          </a:p>
          <a:p>
            <a:pPr algn="ctr" rtl="0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Что в ней окружает нас!!!</a:t>
            </a:r>
            <a:endParaRPr lang="ru-RU" sz="3600" kern="10" spc="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Рисунок 5" descr="IMG-20181124-WA0030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t="21650"/>
          <a:stretch>
            <a:fillRect/>
          </a:stretch>
        </p:blipFill>
        <p:spPr>
          <a:xfrm>
            <a:off x="323528" y="3068960"/>
            <a:ext cx="3024336" cy="37890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IMG-20181124-WA0018.jpg"/>
          <p:cNvPicPr>
            <a:picLocks noChangeAspect="1"/>
          </p:cNvPicPr>
          <p:nvPr/>
        </p:nvPicPr>
        <p:blipFill>
          <a:blip r:embed="rId4" cstate="print"/>
          <a:srcRect l="5201" t="22700" b="10101"/>
          <a:stretch>
            <a:fillRect/>
          </a:stretch>
        </p:blipFill>
        <p:spPr>
          <a:xfrm>
            <a:off x="5508104" y="3068960"/>
            <a:ext cx="3224956" cy="378904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331640" y="62068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Группа -  здесь все для детей</a:t>
            </a:r>
          </a:p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Для игры полно идей.</a:t>
            </a:r>
          </a:p>
        </p:txBody>
      </p:sp>
      <p:pic>
        <p:nvPicPr>
          <p:cNvPr id="5" name="Рисунок 4" descr="IMG_20190213_165005.jpg"/>
          <p:cNvPicPr>
            <a:picLocks noChangeAspect="1"/>
          </p:cNvPicPr>
          <p:nvPr/>
        </p:nvPicPr>
        <p:blipFill>
          <a:blip r:embed="rId3" cstate="print"/>
          <a:srcRect l="16925" r="9838"/>
          <a:stretch>
            <a:fillRect/>
          </a:stretch>
        </p:blipFill>
        <p:spPr>
          <a:xfrm>
            <a:off x="4499992" y="2492896"/>
            <a:ext cx="4392488" cy="4135388"/>
          </a:xfrm>
          <a:prstGeom prst="rect">
            <a:avLst/>
          </a:prstGeom>
        </p:spPr>
      </p:pic>
      <p:pic>
        <p:nvPicPr>
          <p:cNvPr id="6" name="Рисунок 5" descr="IMG_20190213_165319.jpg"/>
          <p:cNvPicPr>
            <a:picLocks noChangeAspect="1"/>
          </p:cNvPicPr>
          <p:nvPr/>
        </p:nvPicPr>
        <p:blipFill>
          <a:blip r:embed="rId4" cstate="print"/>
          <a:srcRect l="10626" r="30313"/>
          <a:stretch>
            <a:fillRect/>
          </a:stretch>
        </p:blipFill>
        <p:spPr>
          <a:xfrm>
            <a:off x="179512" y="2492896"/>
            <a:ext cx="4139952" cy="415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0" y="980728"/>
            <a:ext cx="5426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Центр есть у нас спортивный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Каждый станет с нем активным!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IMG_20190213_16554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b="14444"/>
          <a:stretch>
            <a:fillRect/>
          </a:stretch>
        </p:blipFill>
        <p:spPr>
          <a:xfrm>
            <a:off x="5286375" y="332656"/>
            <a:ext cx="3857625" cy="59766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068960"/>
            <a:ext cx="4788024" cy="3196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51520" y="332656"/>
            <a:ext cx="5426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Мы с фигурами знакомы.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Про цифры много узнаем.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И математики законы</a:t>
            </a:r>
          </a:p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Постигать не устаем!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Рисунок 5" descr="IMG_20190213_16523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18500" r="30313" b="6601"/>
          <a:stretch>
            <a:fillRect/>
          </a:stretch>
        </p:blipFill>
        <p:spPr>
          <a:xfrm>
            <a:off x="467544" y="2276872"/>
            <a:ext cx="4680520" cy="4371950"/>
          </a:xfrm>
          <a:prstGeom prst="rect">
            <a:avLst/>
          </a:prstGeom>
        </p:spPr>
      </p:pic>
      <p:pic>
        <p:nvPicPr>
          <p:cNvPr id="7" name="Рисунок 6" descr="IMG_20190213_165227.jpg"/>
          <p:cNvPicPr>
            <a:picLocks noChangeAspect="1"/>
          </p:cNvPicPr>
          <p:nvPr/>
        </p:nvPicPr>
        <p:blipFill>
          <a:blip r:embed="rId4" cstate="print"/>
          <a:srcRect l="13214" r="10253" b="5901"/>
          <a:stretch>
            <a:fillRect/>
          </a:stretch>
        </p:blipFill>
        <p:spPr>
          <a:xfrm>
            <a:off x="5652120" y="188640"/>
            <a:ext cx="3024336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4139952" y="332656"/>
            <a:ext cx="4599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Что за чудо эти книжки!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Очень любят их детишки!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Регулярно все читают. 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Много знаний получают!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Рисунок 6" descr="IMG_20190213_165102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r="10801" b="22700"/>
          <a:stretch>
            <a:fillRect/>
          </a:stretch>
        </p:blipFill>
        <p:spPr>
          <a:xfrm>
            <a:off x="179512" y="332656"/>
            <a:ext cx="3657005" cy="5976664"/>
          </a:xfrm>
          <a:prstGeom prst="rect">
            <a:avLst/>
          </a:prstGeom>
        </p:spPr>
      </p:pic>
      <p:pic>
        <p:nvPicPr>
          <p:cNvPr id="8" name="Рисунок 7" descr="IMG_20190213_165111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3275856" y="2852936"/>
            <a:ext cx="5688632" cy="352839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cd58c_f5b919b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067944" y="764704"/>
            <a:ext cx="48873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В нашей группе все танцоры.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Кукловоды и актеры!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Каждый день и каждый час</a:t>
            </a:r>
          </a:p>
          <a:p>
            <a:pPr algn="ctr"/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Мы хотим играть для Вас!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Рисунок 4" descr="IMG_20190213_165129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t="1050" b="6552"/>
          <a:stretch>
            <a:fillRect/>
          </a:stretch>
        </p:blipFill>
        <p:spPr>
          <a:xfrm>
            <a:off x="179512" y="260648"/>
            <a:ext cx="3857625" cy="63367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1544795634489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4139952" y="3284984"/>
            <a:ext cx="4752528" cy="321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228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автономное дошкольное образовательное учреждение – детский сад № 254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– детский сад № 254</dc:title>
  <dc:creator>Наталия</dc:creator>
  <cp:lastModifiedBy>Наталия</cp:lastModifiedBy>
  <cp:revision>2</cp:revision>
  <dcterms:created xsi:type="dcterms:W3CDTF">2019-02-17T14:40:56Z</dcterms:created>
  <dcterms:modified xsi:type="dcterms:W3CDTF">2019-02-18T01:15:15Z</dcterms:modified>
</cp:coreProperties>
</file>