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91" d="100"/>
          <a:sy n="91" d="100"/>
        </p:scale>
        <p:origin x="-47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620FE5-642B-5148-A909-6BB1B1C1C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0016E0-4829-9147-9F35-F4BBC4331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1" y="2470944"/>
            <a:ext cx="72756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BC8974-A03A-1747-BFCD-B43DBD9EE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1" y="4950619"/>
            <a:ext cx="72756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C87F56-DE78-964F-A442-30B1D9B2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5BDEE9-E86E-8245-8518-96AA194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ABDEED-8C19-BD4D-8131-FA6C911F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329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5834C-D0CB-FB40-BE9D-C1054187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47566A-D858-EC4C-82A0-0676F8E4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5BC650-682A-344D-9D24-F4A1A829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9AE609-2CDD-5647-8F14-4AB94418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8661AA-CADF-234D-8E09-7876FDD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484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63326B-D5AC-BE43-9E2C-310AB6E90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C0950-630D-E24C-B4DB-142C8D29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72444A-831C-C546-AFEE-DC29D33C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3B4A08-661A-3B45-B6F0-1F56FA64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3D39C-FD9F-F64A-9C9C-88CBE17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6914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880ED-4F71-B14F-82AC-E0F6EA1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4CA9CA-366A-134B-9BDF-89D76917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B2BC67-4E60-F34F-9F90-7D87825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04EB2-4D39-8B4A-9EA4-5A719D02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C4D79C-27AE-B948-BE0A-90905C5B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759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EC89E-E1A5-664B-9571-2ADBD411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B5AB2A-BBBC-8642-BAFF-6151FA29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FA2427-1882-3A4C-9EE4-2E61C860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2D0A68-DBFA-DD40-B795-3C712746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50916F-B05B-364B-A838-D37F7179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66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32D84-B1A7-314A-8ECA-6B4B918D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010475-D524-1B41-84A3-F9B0417AD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4FB488-B32C-DB4B-A1D3-8B9A50F0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58625D-EFFD-B641-B1B8-151BB6C9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4FC101-BEB3-6A44-9F7D-C3472C14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37E297-F24D-084C-BEA9-B7B4DF66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5854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3F3A8-EB48-8644-BF66-423C3162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76257C-5F42-974A-8911-BBBA2B95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EFEE4E-F709-454C-9647-8CD4E9891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6A72B8-35B0-BD4D-A33D-FDCE40B2A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83949B-CF06-1F43-9A18-1263CCF27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F9BEE7-A110-E94C-812A-41F915C3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282226-48B2-EC4C-AD83-76D24C35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9CC3B0-6AFC-5340-932F-BCE717EA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186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57EEE-86A6-0347-B3FB-7E3663D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949E60-4BD5-E044-B8EA-7F5DF207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93D6F9-95FD-524C-8E95-E20086F7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BBBCC2-FDF3-3E41-9C65-2E111FDB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415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FB707E-7844-8E4D-B9AC-428D5817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6E4568-1E19-C44F-A9B4-15AEA46F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AA979E-0BC8-7B46-9478-7A18AA48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046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719CD-49FF-F443-95AC-DCA12279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C7A02-D850-EA4A-8F60-94B60943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9E97A0-16F7-C842-ABF8-BE44F4CC7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C24C4A-3EF6-5B4A-8916-730DD8D4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0A5CA9-6323-EF45-8440-24F6F6E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ADDA5E-EF7D-8046-BF28-9C2AF456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742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2C835-16D0-364B-824A-97066942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21892C-B714-4E4B-84BE-694B7EF53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3AD696-473E-CD42-A7EA-EE8A3929D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EB590C-7A80-B64E-87CE-9AD7953B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F38DB6-C46B-884E-B365-C7C1882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C482B-7870-9E4D-8EDD-9D181FF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673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09BEFB-7D3C-2D45-8791-C41776571F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18538C-E3C6-174E-8383-D842C04E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4" y="365125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0B68D4-86B0-7940-A1A1-E4345E5C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294" y="1825625"/>
            <a:ext cx="9762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8761B9-24CE-D44C-84A1-D23F908F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6D82-9D34-8A4C-9F29-3A81BA44BF40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CEC120-3A36-E44C-B01C-AA69CDEDC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A480EB-ACE6-2749-85F7-DA44C9B7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D937-C86D-CE44-A86A-32F7CD4179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62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B8E2-359A-AC4C-989D-9DA0E9F29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Увлекательный мир Виталия Бианки</a:t>
            </a:r>
            <a:endParaRPr lang="x-none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B4EC72-7587-E341-A051-00138DB5D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МАДОУ </a:t>
            </a:r>
            <a:r>
              <a:rPr lang="ru-RU" dirty="0" smtClean="0"/>
              <a:t>– детский сад  №</a:t>
            </a:r>
            <a:r>
              <a:rPr lang="ru-RU" dirty="0" smtClean="0"/>
              <a:t>254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</a:t>
            </a:r>
            <a:r>
              <a:rPr lang="en-US" dirty="0" smtClean="0"/>
              <a:t>:</a:t>
            </a:r>
            <a:r>
              <a:rPr lang="ru-RU" dirty="0" smtClean="0"/>
              <a:t> Конюхова Людмила Борисовна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35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906" y="58770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Мультфильм</a:t>
            </a:r>
            <a:endParaRPr lang="x-none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2002070" y="725553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Freeform 68">
            <a:extLst>
              <a:ext uri="{FF2B5EF4-FFF2-40B4-BE49-F238E27FC236}">
                <a16:creationId xmlns:a16="http://schemas.microsoft.com/office/drawing/2014/main" xmlns="" id="{8FE30201-3FB7-B042-ACC2-2F0B905379E0}"/>
              </a:ext>
            </a:extLst>
          </p:cNvPr>
          <p:cNvSpPr>
            <a:spLocks noEditPoints="1"/>
          </p:cNvSpPr>
          <p:nvPr/>
        </p:nvSpPr>
        <p:spPr bwMode="auto">
          <a:xfrm>
            <a:off x="2319220" y="1029465"/>
            <a:ext cx="378645" cy="42628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218" name="Picture 2" descr="https://cdn.culture.ru/images/d0c4e38d-b198-5df9-932e-ec079c00fb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070" y="2051116"/>
            <a:ext cx="5269588" cy="44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qrcoder.ru/code/?https%3A%2F%2Fdisk.yandex.ru%2Fi%2FVKlelCjANer8DQ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472" y="2857597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7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906" y="677193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Автобиография </a:t>
            </a:r>
            <a:br>
              <a:rPr lang="ru-RU" dirty="0" smtClean="0"/>
            </a:br>
            <a:r>
              <a:rPr lang="ru-RU" dirty="0" smtClean="0"/>
              <a:t>Виталия Валентиновича Бианки</a:t>
            </a:r>
            <a:endParaRPr lang="x-none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2002070" y="725553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Freeform 68">
            <a:extLst>
              <a:ext uri="{FF2B5EF4-FFF2-40B4-BE49-F238E27FC236}">
                <a16:creationId xmlns:a16="http://schemas.microsoft.com/office/drawing/2014/main" xmlns="" id="{8FE30201-3FB7-B042-ACC2-2F0B905379E0}"/>
              </a:ext>
            </a:extLst>
          </p:cNvPr>
          <p:cNvSpPr>
            <a:spLocks noEditPoints="1"/>
          </p:cNvSpPr>
          <p:nvPr/>
        </p:nvSpPr>
        <p:spPr bwMode="auto">
          <a:xfrm>
            <a:off x="2319220" y="1029465"/>
            <a:ext cx="378645" cy="42628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937" y="2151168"/>
            <a:ext cx="3189128" cy="4303012"/>
          </a:xfrm>
          <a:prstGeom prst="rect">
            <a:avLst/>
          </a:prstGeom>
        </p:spPr>
      </p:pic>
      <p:pic>
        <p:nvPicPr>
          <p:cNvPr id="1026" name="Picture 2" descr="http://qrcoder.ru/code/?https%3A%2F%2Fdisk.yandex.ru%2Fd%2FK3u5BvwwDa5q8g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9381" y="3239588"/>
            <a:ext cx="2124442" cy="212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13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52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Сказка «Мишка башка» В. Бианки</a:t>
            </a:r>
            <a:endParaRPr lang="x-none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Freeform 8">
            <a:extLst>
              <a:ext uri="{FF2B5EF4-FFF2-40B4-BE49-F238E27FC236}">
                <a16:creationId xmlns:a16="http://schemas.microsoft.com/office/drawing/2014/main" xmlns="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2519197" y="788833"/>
            <a:ext cx="334167" cy="360190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347" y="1867278"/>
            <a:ext cx="3346365" cy="4358640"/>
          </a:xfrm>
          <a:prstGeom prst="rect">
            <a:avLst/>
          </a:prstGeom>
        </p:spPr>
      </p:pic>
      <p:pic>
        <p:nvPicPr>
          <p:cNvPr id="2050" name="Picture 2" descr="http://qrcoder.ru/code/?https%3A%2F%2Fdisk.yandex.ru%2Fd%2FbLqA_4shNpi7Dg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850" y="2841036"/>
            <a:ext cx="2401524" cy="240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22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2244590" y="493722"/>
            <a:ext cx="1049867" cy="1049867"/>
            <a:chOff x="4343400" y="1854885"/>
            <a:chExt cx="457200" cy="457200"/>
          </a:xfrm>
        </p:grpSpPr>
        <p:sp>
          <p:nvSpPr>
            <p:cNvPr id="17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64" y="408127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x-none" dirty="0"/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xmlns="" id="{61BF5840-CEC1-A445-8403-669B37DA9F6B}"/>
              </a:ext>
            </a:extLst>
          </p:cNvPr>
          <p:cNvSpPr/>
          <p:nvPr/>
        </p:nvSpPr>
        <p:spPr>
          <a:xfrm>
            <a:off x="2393002" y="642135"/>
            <a:ext cx="753045" cy="75304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32">
            <a:extLst>
              <a:ext uri="{FF2B5EF4-FFF2-40B4-BE49-F238E27FC236}">
                <a16:creationId xmlns:a16="http://schemas.microsoft.com/office/drawing/2014/main" xmlns="" id="{F7424034-6CC0-4246-A1F2-C2B7CDAA9280}"/>
              </a:ext>
            </a:extLst>
          </p:cNvPr>
          <p:cNvSpPr>
            <a:spLocks/>
          </p:cNvSpPr>
          <p:nvPr/>
        </p:nvSpPr>
        <p:spPr bwMode="auto">
          <a:xfrm>
            <a:off x="2606207" y="855338"/>
            <a:ext cx="326637" cy="326637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3074" name="Picture 2" descr="https://gas-kvas.com/uploads/posts/2023-02/1675589863_gas-kvas-com-p-risunki-k-rasskazam-bianki-o-zhivotnikh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29" y="2420544"/>
            <a:ext cx="5286103" cy="34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qrcoder.ru/code/?https%3A%2F%2Fdisk.yandex.ru%2Fd%2FG3hFD4-p76koKg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3628" y="242054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qrcoder.ru/code/?https%3A%2F%2Fdisk.yandex.ru%2Fd%2Fu2J2IcgkXptQgQ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3112" y="242054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qrcoder.ru/code/?https%3A%2F%2Fdisk.yandex.ru%2Fd%2FnHpX2OR2UQQg2w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3628" y="443271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qrcoder.ru/code/?https%3A%2F%2Fdisk.yandex.ru%2Fd%2FdE46POYnQRmY0w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3112" y="443271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06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47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Звуки природы</a:t>
            </a:r>
            <a:endParaRPr lang="x-none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977" y="1992085"/>
            <a:ext cx="5930851" cy="3953901"/>
          </a:xfrm>
          <a:prstGeom prst="rect">
            <a:avLst/>
          </a:prstGeom>
        </p:spPr>
      </p:pic>
      <p:sp>
        <p:nvSpPr>
          <p:cNvPr id="10" name="Freeform: Shape 41">
            <a:extLst>
              <a:ext uri="{FF2B5EF4-FFF2-40B4-BE49-F238E27FC236}">
                <a16:creationId xmlns:a16="http://schemas.microsoft.com/office/drawing/2014/main" xmlns="" id="{939E277E-6D95-1F4D-A97B-87DE28806F3E}"/>
              </a:ext>
            </a:extLst>
          </p:cNvPr>
          <p:cNvSpPr>
            <a:spLocks/>
          </p:cNvSpPr>
          <p:nvPr/>
        </p:nvSpPr>
        <p:spPr bwMode="auto">
          <a:xfrm>
            <a:off x="2461099" y="836961"/>
            <a:ext cx="340360" cy="27448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4098" name="Picture 2" descr="http://qrcoder.ru/code/?https%3A%2F%2Fdisk.yandex.ru%2Fd%2FU_vVuroi6PagEA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9678" y="2559334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47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Физкультурная минутка</a:t>
            </a:r>
            <a:endParaRPr lang="x-none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488" y="2007007"/>
            <a:ext cx="5816918" cy="3924053"/>
          </a:xfrm>
          <a:prstGeom prst="rect">
            <a:avLst/>
          </a:prstGeom>
        </p:spPr>
      </p:pic>
      <p:pic>
        <p:nvPicPr>
          <p:cNvPr id="5122" name="Picture 2" descr="http://qrcoder.ru/code/?https%3A%2F%2Fdisk.yandex.ru%2Fi%2F4ZZCNl47i5Fg2w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8352" y="2559332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5">
            <a:extLst>
              <a:ext uri="{FF2B5EF4-FFF2-40B4-BE49-F238E27FC236}">
                <a16:creationId xmlns:a16="http://schemas.microsoft.com/office/drawing/2014/main" xmlns="" id="{D3903C33-7E4C-484D-8F83-794FC00C9092}"/>
              </a:ext>
            </a:extLst>
          </p:cNvPr>
          <p:cNvSpPr>
            <a:spLocks/>
          </p:cNvSpPr>
          <p:nvPr/>
        </p:nvSpPr>
        <p:spPr bwMode="auto">
          <a:xfrm>
            <a:off x="2441884" y="810884"/>
            <a:ext cx="378789" cy="326637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1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47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Пословицы и поговорки</a:t>
            </a:r>
            <a:endParaRPr lang="x-none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347" y="1889329"/>
            <a:ext cx="5296263" cy="3970565"/>
          </a:xfrm>
          <a:prstGeom prst="rect">
            <a:avLst/>
          </a:prstGeom>
        </p:spPr>
      </p:pic>
      <p:sp>
        <p:nvSpPr>
          <p:cNvPr id="10" name="Freeform 76">
            <a:extLst>
              <a:ext uri="{FF2B5EF4-FFF2-40B4-BE49-F238E27FC236}">
                <a16:creationId xmlns:a16="http://schemas.microsoft.com/office/drawing/2014/main" xmlns="" id="{098BB2D1-DBE2-BF42-9295-14D96AB72EC9}"/>
              </a:ext>
            </a:extLst>
          </p:cNvPr>
          <p:cNvSpPr>
            <a:spLocks/>
          </p:cNvSpPr>
          <p:nvPr/>
        </p:nvSpPr>
        <p:spPr bwMode="auto">
          <a:xfrm>
            <a:off x="2418044" y="766976"/>
            <a:ext cx="426619" cy="426620"/>
          </a:xfrm>
          <a:custGeom>
            <a:avLst/>
            <a:gdLst/>
            <a:ahLst/>
            <a:cxnLst>
              <a:cxn ang="0">
                <a:pos x="141" y="141"/>
              </a:cxn>
              <a:cxn ang="0">
                <a:pos x="284" y="141"/>
              </a:cxn>
              <a:cxn ang="0">
                <a:pos x="284" y="141"/>
              </a:cxn>
              <a:cxn ang="0">
                <a:pos x="283" y="156"/>
              </a:cxn>
              <a:cxn ang="0">
                <a:pos x="281" y="170"/>
              </a:cxn>
              <a:cxn ang="0">
                <a:pos x="277" y="185"/>
              </a:cxn>
              <a:cxn ang="0">
                <a:pos x="274" y="197"/>
              </a:cxn>
              <a:cxn ang="0">
                <a:pos x="266" y="210"/>
              </a:cxn>
              <a:cxn ang="0">
                <a:pos x="259" y="221"/>
              </a:cxn>
              <a:cxn ang="0">
                <a:pos x="252" y="232"/>
              </a:cxn>
              <a:cxn ang="0">
                <a:pos x="243" y="243"/>
              </a:cxn>
              <a:cxn ang="0">
                <a:pos x="232" y="252"/>
              </a:cxn>
              <a:cxn ang="0">
                <a:pos x="221" y="259"/>
              </a:cxn>
              <a:cxn ang="0">
                <a:pos x="210" y="266"/>
              </a:cxn>
              <a:cxn ang="0">
                <a:pos x="197" y="273"/>
              </a:cxn>
              <a:cxn ang="0">
                <a:pos x="185" y="277"/>
              </a:cxn>
              <a:cxn ang="0">
                <a:pos x="170" y="281"/>
              </a:cxn>
              <a:cxn ang="0">
                <a:pos x="156" y="283"/>
              </a:cxn>
              <a:cxn ang="0">
                <a:pos x="141" y="284"/>
              </a:cxn>
              <a:cxn ang="0">
                <a:pos x="141" y="284"/>
              </a:cxn>
              <a:cxn ang="0">
                <a:pos x="127" y="283"/>
              </a:cxn>
              <a:cxn ang="0">
                <a:pos x="112" y="281"/>
              </a:cxn>
              <a:cxn ang="0">
                <a:pos x="100" y="277"/>
              </a:cxn>
              <a:cxn ang="0">
                <a:pos x="87" y="273"/>
              </a:cxn>
              <a:cxn ang="0">
                <a:pos x="74" y="266"/>
              </a:cxn>
              <a:cxn ang="0">
                <a:pos x="62" y="259"/>
              </a:cxn>
              <a:cxn ang="0">
                <a:pos x="51" y="252"/>
              </a:cxn>
              <a:cxn ang="0">
                <a:pos x="42" y="243"/>
              </a:cxn>
              <a:cxn ang="0">
                <a:pos x="33" y="232"/>
              </a:cxn>
              <a:cxn ang="0">
                <a:pos x="23" y="221"/>
              </a:cxn>
              <a:cxn ang="0">
                <a:pos x="16" y="210"/>
              </a:cxn>
              <a:cxn ang="0">
                <a:pos x="11" y="197"/>
              </a:cxn>
              <a:cxn ang="0">
                <a:pos x="5" y="185"/>
              </a:cxn>
              <a:cxn ang="0">
                <a:pos x="2" y="170"/>
              </a:cxn>
              <a:cxn ang="0">
                <a:pos x="0" y="156"/>
              </a:cxn>
              <a:cxn ang="0">
                <a:pos x="0" y="141"/>
              </a:cxn>
              <a:cxn ang="0">
                <a:pos x="0" y="141"/>
              </a:cxn>
              <a:cxn ang="0">
                <a:pos x="0" y="127"/>
              </a:cxn>
              <a:cxn ang="0">
                <a:pos x="2" y="114"/>
              </a:cxn>
              <a:cxn ang="0">
                <a:pos x="5" y="99"/>
              </a:cxn>
              <a:cxn ang="0">
                <a:pos x="11" y="87"/>
              </a:cxn>
              <a:cxn ang="0">
                <a:pos x="16" y="74"/>
              </a:cxn>
              <a:cxn ang="0">
                <a:pos x="23" y="63"/>
              </a:cxn>
              <a:cxn ang="0">
                <a:pos x="33" y="52"/>
              </a:cxn>
              <a:cxn ang="0">
                <a:pos x="42" y="41"/>
              </a:cxn>
              <a:cxn ang="0">
                <a:pos x="51" y="32"/>
              </a:cxn>
              <a:cxn ang="0">
                <a:pos x="62" y="23"/>
              </a:cxn>
              <a:cxn ang="0">
                <a:pos x="74" y="16"/>
              </a:cxn>
              <a:cxn ang="0">
                <a:pos x="87" y="11"/>
              </a:cxn>
              <a:cxn ang="0">
                <a:pos x="100" y="7"/>
              </a:cxn>
              <a:cxn ang="0">
                <a:pos x="112" y="3"/>
              </a:cxn>
              <a:cxn ang="0">
                <a:pos x="127" y="0"/>
              </a:cxn>
              <a:cxn ang="0">
                <a:pos x="141" y="0"/>
              </a:cxn>
              <a:cxn ang="0">
                <a:pos x="141" y="141"/>
              </a:cxn>
            </a:cxnLst>
            <a:rect l="0" t="0" r="r" b="b"/>
            <a:pathLst>
              <a:path w="284" h="284">
                <a:moveTo>
                  <a:pt x="141" y="141"/>
                </a:moveTo>
                <a:lnTo>
                  <a:pt x="284" y="141"/>
                </a:lnTo>
                <a:lnTo>
                  <a:pt x="284" y="141"/>
                </a:lnTo>
                <a:lnTo>
                  <a:pt x="283" y="156"/>
                </a:lnTo>
                <a:lnTo>
                  <a:pt x="281" y="170"/>
                </a:lnTo>
                <a:lnTo>
                  <a:pt x="277" y="185"/>
                </a:lnTo>
                <a:lnTo>
                  <a:pt x="274" y="197"/>
                </a:lnTo>
                <a:lnTo>
                  <a:pt x="266" y="210"/>
                </a:lnTo>
                <a:lnTo>
                  <a:pt x="259" y="221"/>
                </a:lnTo>
                <a:lnTo>
                  <a:pt x="252" y="232"/>
                </a:lnTo>
                <a:lnTo>
                  <a:pt x="243" y="243"/>
                </a:lnTo>
                <a:lnTo>
                  <a:pt x="232" y="252"/>
                </a:lnTo>
                <a:lnTo>
                  <a:pt x="221" y="259"/>
                </a:lnTo>
                <a:lnTo>
                  <a:pt x="210" y="266"/>
                </a:lnTo>
                <a:lnTo>
                  <a:pt x="197" y="273"/>
                </a:lnTo>
                <a:lnTo>
                  <a:pt x="185" y="277"/>
                </a:lnTo>
                <a:lnTo>
                  <a:pt x="170" y="281"/>
                </a:lnTo>
                <a:lnTo>
                  <a:pt x="156" y="283"/>
                </a:lnTo>
                <a:lnTo>
                  <a:pt x="141" y="284"/>
                </a:lnTo>
                <a:lnTo>
                  <a:pt x="141" y="284"/>
                </a:lnTo>
                <a:lnTo>
                  <a:pt x="127" y="283"/>
                </a:lnTo>
                <a:lnTo>
                  <a:pt x="112" y="281"/>
                </a:lnTo>
                <a:lnTo>
                  <a:pt x="100" y="277"/>
                </a:lnTo>
                <a:lnTo>
                  <a:pt x="87" y="273"/>
                </a:lnTo>
                <a:lnTo>
                  <a:pt x="74" y="266"/>
                </a:lnTo>
                <a:lnTo>
                  <a:pt x="62" y="259"/>
                </a:lnTo>
                <a:lnTo>
                  <a:pt x="51" y="252"/>
                </a:lnTo>
                <a:lnTo>
                  <a:pt x="42" y="243"/>
                </a:lnTo>
                <a:lnTo>
                  <a:pt x="33" y="232"/>
                </a:lnTo>
                <a:lnTo>
                  <a:pt x="23" y="221"/>
                </a:lnTo>
                <a:lnTo>
                  <a:pt x="16" y="210"/>
                </a:lnTo>
                <a:lnTo>
                  <a:pt x="11" y="197"/>
                </a:lnTo>
                <a:lnTo>
                  <a:pt x="5" y="185"/>
                </a:lnTo>
                <a:lnTo>
                  <a:pt x="2" y="170"/>
                </a:lnTo>
                <a:lnTo>
                  <a:pt x="0" y="156"/>
                </a:lnTo>
                <a:lnTo>
                  <a:pt x="0" y="141"/>
                </a:lnTo>
                <a:lnTo>
                  <a:pt x="0" y="141"/>
                </a:lnTo>
                <a:lnTo>
                  <a:pt x="0" y="127"/>
                </a:lnTo>
                <a:lnTo>
                  <a:pt x="2" y="114"/>
                </a:lnTo>
                <a:lnTo>
                  <a:pt x="5" y="99"/>
                </a:lnTo>
                <a:lnTo>
                  <a:pt x="11" y="87"/>
                </a:lnTo>
                <a:lnTo>
                  <a:pt x="16" y="74"/>
                </a:lnTo>
                <a:lnTo>
                  <a:pt x="23" y="63"/>
                </a:lnTo>
                <a:lnTo>
                  <a:pt x="33" y="52"/>
                </a:lnTo>
                <a:lnTo>
                  <a:pt x="42" y="41"/>
                </a:lnTo>
                <a:lnTo>
                  <a:pt x="51" y="32"/>
                </a:lnTo>
                <a:lnTo>
                  <a:pt x="62" y="23"/>
                </a:lnTo>
                <a:lnTo>
                  <a:pt x="74" y="16"/>
                </a:lnTo>
                <a:lnTo>
                  <a:pt x="87" y="11"/>
                </a:lnTo>
                <a:lnTo>
                  <a:pt x="100" y="7"/>
                </a:lnTo>
                <a:lnTo>
                  <a:pt x="112" y="3"/>
                </a:lnTo>
                <a:lnTo>
                  <a:pt x="127" y="0"/>
                </a:lnTo>
                <a:lnTo>
                  <a:pt x="141" y="0"/>
                </a:lnTo>
                <a:lnTo>
                  <a:pt x="141" y="1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77">
            <a:extLst>
              <a:ext uri="{FF2B5EF4-FFF2-40B4-BE49-F238E27FC236}">
                <a16:creationId xmlns:a16="http://schemas.microsoft.com/office/drawing/2014/main" xmlns="" id="{013AAB2F-CEC4-264C-AC9E-F58F5183C3E5}"/>
              </a:ext>
            </a:extLst>
          </p:cNvPr>
          <p:cNvSpPr>
            <a:spLocks/>
          </p:cNvSpPr>
          <p:nvPr/>
        </p:nvSpPr>
        <p:spPr bwMode="auto">
          <a:xfrm>
            <a:off x="2679425" y="730924"/>
            <a:ext cx="213310" cy="213311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141" y="142"/>
              </a:cxn>
              <a:cxn ang="0">
                <a:pos x="141" y="142"/>
              </a:cxn>
              <a:cxn ang="0">
                <a:pos x="141" y="127"/>
              </a:cxn>
              <a:cxn ang="0">
                <a:pos x="139" y="113"/>
              </a:cxn>
              <a:cxn ang="0">
                <a:pos x="136" y="100"/>
              </a:cxn>
              <a:cxn ang="0">
                <a:pos x="130" y="87"/>
              </a:cxn>
              <a:cxn ang="0">
                <a:pos x="125" y="74"/>
              </a:cxn>
              <a:cxn ang="0">
                <a:pos x="118" y="62"/>
              </a:cxn>
              <a:cxn ang="0">
                <a:pos x="109" y="51"/>
              </a:cxn>
              <a:cxn ang="0">
                <a:pos x="100" y="42"/>
              </a:cxn>
              <a:cxn ang="0">
                <a:pos x="91" y="33"/>
              </a:cxn>
              <a:cxn ang="0">
                <a:pos x="80" y="24"/>
              </a:cxn>
              <a:cxn ang="0">
                <a:pos x="67" y="16"/>
              </a:cxn>
              <a:cxn ang="0">
                <a:pos x="54" y="11"/>
              </a:cxn>
              <a:cxn ang="0">
                <a:pos x="42" y="6"/>
              </a:cxn>
              <a:cxn ang="0">
                <a:pos x="29" y="2"/>
              </a:cxn>
              <a:cxn ang="0">
                <a:pos x="14" y="0"/>
              </a:cxn>
              <a:cxn ang="0">
                <a:pos x="0" y="0"/>
              </a:cxn>
              <a:cxn ang="0">
                <a:pos x="0" y="142"/>
              </a:cxn>
            </a:cxnLst>
            <a:rect l="0" t="0" r="r" b="b"/>
            <a:pathLst>
              <a:path w="141" h="142">
                <a:moveTo>
                  <a:pt x="0" y="142"/>
                </a:moveTo>
                <a:lnTo>
                  <a:pt x="141" y="142"/>
                </a:lnTo>
                <a:lnTo>
                  <a:pt x="141" y="142"/>
                </a:lnTo>
                <a:lnTo>
                  <a:pt x="141" y="127"/>
                </a:lnTo>
                <a:lnTo>
                  <a:pt x="139" y="113"/>
                </a:lnTo>
                <a:lnTo>
                  <a:pt x="136" y="100"/>
                </a:lnTo>
                <a:lnTo>
                  <a:pt x="130" y="87"/>
                </a:lnTo>
                <a:lnTo>
                  <a:pt x="125" y="74"/>
                </a:lnTo>
                <a:lnTo>
                  <a:pt x="118" y="62"/>
                </a:lnTo>
                <a:lnTo>
                  <a:pt x="109" y="51"/>
                </a:lnTo>
                <a:lnTo>
                  <a:pt x="100" y="42"/>
                </a:lnTo>
                <a:lnTo>
                  <a:pt x="91" y="33"/>
                </a:lnTo>
                <a:lnTo>
                  <a:pt x="80" y="24"/>
                </a:lnTo>
                <a:lnTo>
                  <a:pt x="67" y="16"/>
                </a:lnTo>
                <a:lnTo>
                  <a:pt x="54" y="11"/>
                </a:lnTo>
                <a:lnTo>
                  <a:pt x="42" y="6"/>
                </a:lnTo>
                <a:lnTo>
                  <a:pt x="29" y="2"/>
                </a:lnTo>
                <a:lnTo>
                  <a:pt x="14" y="0"/>
                </a:lnTo>
                <a:lnTo>
                  <a:pt x="0" y="0"/>
                </a:lnTo>
                <a:lnTo>
                  <a:pt x="0" y="1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146" name="Picture 2" descr="http://qrcoder.ru/code/?https%3A%2F%2Fdisk.yandex.ru%2Fi%2FLcxRqkjV6UQaWA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3518" y="2464910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7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757" y="311421"/>
            <a:ext cx="976250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Подвижная игра «Медведь в </a:t>
            </a:r>
            <a:r>
              <a:rPr lang="ru-RU" dirty="0" smtClean="0"/>
              <a:t>берлоге»</a:t>
            </a:r>
            <a:endParaRPr lang="x-none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1374827" y="379601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Freeform 99">
            <a:extLst>
              <a:ext uri="{FF2B5EF4-FFF2-40B4-BE49-F238E27FC236}">
                <a16:creationId xmlns:a16="http://schemas.microsoft.com/office/drawing/2014/main" xmlns="" id="{1EF07E4A-7E8B-D944-8B42-38734ED20393}"/>
              </a:ext>
            </a:extLst>
          </p:cNvPr>
          <p:cNvSpPr>
            <a:spLocks noEditPoints="1"/>
          </p:cNvSpPr>
          <p:nvPr/>
        </p:nvSpPr>
        <p:spPr bwMode="auto">
          <a:xfrm>
            <a:off x="1719236" y="617170"/>
            <a:ext cx="361046" cy="574728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396" y="1429468"/>
            <a:ext cx="3804105" cy="4946343"/>
          </a:xfrm>
          <a:prstGeom prst="rect">
            <a:avLst/>
          </a:prstGeom>
        </p:spPr>
      </p:pic>
      <p:pic>
        <p:nvPicPr>
          <p:cNvPr id="7170" name="Picture 2" descr="http://qrcoder.ru/code/?https%3A%2F%2Fdisk.yandex.ru%2Fi%2FmhyruzDPv8XTWg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420" y="2492938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9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797" y="386222"/>
            <a:ext cx="976250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Картотека дидактических игр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В мире животных»</a:t>
            </a:r>
            <a:endParaRPr lang="x-none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1374827" y="379601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Freeform 99">
            <a:extLst>
              <a:ext uri="{FF2B5EF4-FFF2-40B4-BE49-F238E27FC236}">
                <a16:creationId xmlns:a16="http://schemas.microsoft.com/office/drawing/2014/main" xmlns="" id="{1EF07E4A-7E8B-D944-8B42-38734ED20393}"/>
              </a:ext>
            </a:extLst>
          </p:cNvPr>
          <p:cNvSpPr>
            <a:spLocks noEditPoints="1"/>
          </p:cNvSpPr>
          <p:nvPr/>
        </p:nvSpPr>
        <p:spPr bwMode="auto">
          <a:xfrm>
            <a:off x="1719236" y="617170"/>
            <a:ext cx="361046" cy="574728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282" y="1853576"/>
            <a:ext cx="3155879" cy="4097383"/>
          </a:xfrm>
          <a:prstGeom prst="rect">
            <a:avLst/>
          </a:prstGeom>
        </p:spPr>
      </p:pic>
      <p:pic>
        <p:nvPicPr>
          <p:cNvPr id="8196" name="Picture 4" descr="http://qrcoder.ru/code/?https%3A%2F%2Fdisk.yandex.ru%2Fi%2FCzJ-I79lHjNtlA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752" y="185357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qrcoder.ru/code/?https%3A%2F%2Fdisk.yandex.ru%2Fi%2FHrTBg60EwxaLsw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3705" y="185357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qrcoder.ru/code/?https%3A%2F%2Fdisk.yandex.ru%2Fi%2FISDOzI6W49AxKg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752" y="4541259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qrcoder.ru/code/?https%3A%2F%2Fdisk.yandex.ru%2Fi%2Fed2RhNrgcp2XGw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3705" y="4541259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7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38</Words>
  <Application>Microsoft Office PowerPoint</Application>
  <PresentationFormat>Произвольный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Увлекательный мир Виталия Бианки</vt:lpstr>
      <vt:lpstr>Автобиография  Виталия Валентиновича Бианки</vt:lpstr>
      <vt:lpstr>Сказка «Мишка башка» В. Бианки</vt:lpstr>
      <vt:lpstr>Загадки</vt:lpstr>
      <vt:lpstr>Звуки природы</vt:lpstr>
      <vt:lpstr>Физкультурная минутка</vt:lpstr>
      <vt:lpstr>Пословицы и поговорки</vt:lpstr>
      <vt:lpstr>Подвижная игра «Медведь в берлоге»</vt:lpstr>
      <vt:lpstr>Картотека дидактических игр  «В мире животных»</vt:lpstr>
      <vt:lpstr>Мультфильм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Ноутбук</cp:lastModifiedBy>
  <cp:revision>19</cp:revision>
  <dcterms:created xsi:type="dcterms:W3CDTF">2023-02-12T09:35:53Z</dcterms:created>
  <dcterms:modified xsi:type="dcterms:W3CDTF">2024-02-21T14:13:52Z</dcterms:modified>
</cp:coreProperties>
</file>