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10.png" ContentType="image/png"/>
  <Override PartName="/ppt/media/image21.png" ContentType="image/png"/>
  <Override PartName="/ppt/media/image30.png" ContentType="image/png"/>
  <Override PartName="/ppt/media/image11.jpeg" ContentType="image/jpeg"/>
  <Override PartName="/ppt/media/image14.png" ContentType="image/png"/>
  <Override PartName="/ppt/media/image23.png" ContentType="image/png"/>
  <Override PartName="/ppt/media/image32.gif" ContentType="image/gif"/>
  <Override PartName="/ppt/media/image16.png" ContentType="image/png"/>
  <Override PartName="/ppt/media/image25.png" ContentType="image/png"/>
  <Override PartName="/ppt/media/image2.jpeg" ContentType="image/jpeg"/>
  <Override PartName="/ppt/media/image18.png" ContentType="image/png"/>
  <Override PartName="/ppt/media/image27.gif" ContentType="image/gif"/>
  <Override PartName="/ppt/media/image29.png" ContentType="image/png"/>
  <Override PartName="/ppt/media/image3.png" ContentType="image/png"/>
  <Override PartName="/ppt/media/image5.png" ContentType="image/png"/>
  <Override PartName="/ppt/media/image7.png" ContentType="image/png"/>
  <Override PartName="/ppt/media/image9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31.png" ContentType="image/png"/>
  <Override PartName="/ppt/media/image15.png" ContentType="image/png"/>
  <Override PartName="/ppt/media/image12.jpeg" ContentType="image/jpeg"/>
  <Override PartName="/ppt/media/image24.png" ContentType="image/png"/>
  <Override PartName="/ppt/media/image33.png" ContentType="image/png"/>
  <Override PartName="/ppt/media/image1.jpeg" ContentType="image/jpeg"/>
  <Override PartName="/ppt/media/image17.png" ContentType="image/png"/>
  <Override PartName="/ppt/media/image26.gif" ContentType="image/gif"/>
  <Override PartName="/ppt/media/image19.png" ContentType="image/png"/>
  <Override PartName="/ppt/media/image28.png" ContentType="image/png"/>
  <Override PartName="/ppt/media/image4.png" ContentType="image/png"/>
  <Override PartName="/ppt/media/image6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Relationship Id="rId14" Type="http://schemas.openxmlformats.org/officeDocument/2006/relationships/slideLayout" Target="../slideLayouts/slideLayout3.xml"/><Relationship Id="rId15" Type="http://schemas.openxmlformats.org/officeDocument/2006/relationships/slideLayout" Target="../slideLayouts/slideLayout4.xml"/><Relationship Id="rId16" Type="http://schemas.openxmlformats.org/officeDocument/2006/relationships/slideLayout" Target="../slideLayouts/slideLayout5.xml"/><Relationship Id="rId17" Type="http://schemas.openxmlformats.org/officeDocument/2006/relationships/slideLayout" Target="../slideLayouts/slideLayout6.xml"/><Relationship Id="rId18" Type="http://schemas.openxmlformats.org/officeDocument/2006/relationships/slideLayout" Target="../slideLayouts/slideLayout7.xml"/><Relationship Id="rId19" Type="http://schemas.openxmlformats.org/officeDocument/2006/relationships/slideLayout" Target="../slideLayouts/slideLayout8.xml"/><Relationship Id="rId2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2" name="CustomShape 1"/>
          <p:cNvSpPr/>
          <p:nvPr/>
        </p:nvSpPr>
        <p:spPr>
          <a:xfrm>
            <a:off x="214200" y="214200"/>
            <a:ext cx="8715240" cy="6429240"/>
          </a:xfrm>
          <a:prstGeom prst="plaque">
            <a:avLst>
              <a:gd fmla="val 1480" name="adj"/>
            </a:avLst>
          </a:prstGeom>
          <a:solidFill>
            <a:srgbClr val="dcf737"/>
          </a:solidFill>
        </p:spPr>
      </p:sp>
      <p:pic>
        <p:nvPicPr>
          <p:cNvPr descr="" id="3" name="Picture 26"/>
          <p:cNvPicPr/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42920" y="4572000"/>
            <a:ext cx="2207160" cy="2124360"/>
          </a:xfrm>
          <a:prstGeom prst="rect">
            <a:avLst/>
          </a:prstGeom>
        </p:spPr>
      </p:pic>
      <p:pic>
        <p:nvPicPr>
          <p:cNvPr descr="" id="4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013200" y="5333040"/>
            <a:ext cx="2289960" cy="4965840"/>
          </a:xfrm>
          <a:prstGeom prst="rect">
            <a:avLst/>
          </a:prstGeom>
        </p:spPr>
      </p:pic>
      <p:pic>
        <p:nvPicPr>
          <p:cNvPr descr="" id="5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1643040"/>
            <a:ext cx="1785600" cy="2232000"/>
          </a:xfrm>
          <a:prstGeom prst="rect">
            <a:avLst/>
          </a:prstGeom>
        </p:spPr>
      </p:pic>
      <p:pic>
        <p:nvPicPr>
          <p:cNvPr descr="" id="6" name="Picture 16"/>
          <p:cNvPicPr/>
          <p:nvPr/>
        </p:nvPicPr>
        <p:blipFill>
          <a:blip r:embed="rId7">
            <a:lum contrast="30000"/>
          </a:blip>
          <a:stretch>
            <a:fillRect/>
          </a:stretch>
        </p:blipFill>
        <p:spPr>
          <a:xfrm>
            <a:off x="2071800" y="5817240"/>
            <a:ext cx="2499840" cy="1040400"/>
          </a:xfrm>
          <a:prstGeom prst="rect">
            <a:avLst/>
          </a:prstGeom>
        </p:spPr>
      </p:pic>
      <p:pic>
        <p:nvPicPr>
          <p:cNvPr descr="" id="7" name="Picture 6"/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3710160"/>
            <a:ext cx="3357360" cy="3147480"/>
          </a:xfrm>
          <a:prstGeom prst="rect">
            <a:avLst/>
          </a:prstGeom>
        </p:spPr>
      </p:pic>
      <p:pic>
        <p:nvPicPr>
          <p:cNvPr descr="" id="8" name="Picture 22"/>
          <p:cNvPicPr/>
          <p:nvPr/>
        </p:nvPicPr>
        <p:blipFill>
          <a:blip r:embed="rId9"/>
          <a:stretch>
            <a:fillRect/>
          </a:stretch>
        </p:blipFill>
        <p:spPr>
          <a:xfrm>
            <a:off x="713520" y="0"/>
            <a:ext cx="1170360" cy="1462680"/>
          </a:xfrm>
          <a:prstGeom prst="rect">
            <a:avLst/>
          </a:prstGeom>
        </p:spPr>
      </p:pic>
      <p:pic>
        <p:nvPicPr>
          <p:cNvPr descr="" id="9" name="Picture 4"/>
          <p:cNvPicPr/>
          <p:nvPr/>
        </p:nvPicPr>
        <p:blipFill>
          <a:blip r:embed="rId10">
            <a:lum contrast="30000"/>
          </a:blip>
          <a:stretch>
            <a:fillRect/>
          </a:stretch>
        </p:blipFill>
        <p:spPr>
          <a:xfrm>
            <a:off x="5372280" y="3286080"/>
            <a:ext cx="3771360" cy="3428640"/>
          </a:xfrm>
          <a:prstGeom prst="rect">
            <a:avLst/>
          </a:prstGeom>
        </p:spPr>
      </p:pic>
      <p:pic>
        <p:nvPicPr>
          <p:cNvPr descr="" id="10" name="Picture 16"/>
          <p:cNvPicPr/>
          <p:nvPr/>
        </p:nvPicPr>
        <p:blipFill>
          <a:blip r:embed="rId11">
            <a:lum contrast="30000"/>
          </a:blip>
          <a:stretch>
            <a:fillRect/>
          </a:stretch>
        </p:blipFill>
        <p:spPr>
          <a:xfrm>
            <a:off x="4357800" y="5786280"/>
            <a:ext cx="2071440" cy="1071360"/>
          </a:xfrm>
          <a:prstGeom prst="rect">
            <a:avLst/>
          </a:prstGeom>
        </p:spPr>
      </p:pic>
      <p:sp>
        <p:nvSpPr>
          <p:cNvPr id="1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4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47" name="CustomShape 1"/>
          <p:cNvSpPr/>
          <p:nvPr/>
        </p:nvSpPr>
        <p:spPr>
          <a:xfrm>
            <a:off x="214200" y="214200"/>
            <a:ext cx="8715240" cy="6429240"/>
          </a:xfrm>
          <a:prstGeom prst="plaque">
            <a:avLst>
              <a:gd fmla="val 1480" name="adj"/>
            </a:avLst>
          </a:prstGeom>
          <a:solidFill>
            <a:srgbClr val="dcf737"/>
          </a:solidFill>
        </p:spPr>
      </p:sp>
      <p:pic>
        <p:nvPicPr>
          <p:cNvPr descr="" id="48" name="Picture 26"/>
          <p:cNvPicPr/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42920" y="4572000"/>
            <a:ext cx="2207160" cy="2124360"/>
          </a:xfrm>
          <a:prstGeom prst="rect">
            <a:avLst/>
          </a:prstGeom>
        </p:spPr>
      </p:pic>
      <p:pic>
        <p:nvPicPr>
          <p:cNvPr descr="" id="49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013200" y="5333040"/>
            <a:ext cx="2289960" cy="4965840"/>
          </a:xfrm>
          <a:prstGeom prst="rect">
            <a:avLst/>
          </a:prstGeom>
        </p:spPr>
      </p:pic>
      <p:sp>
        <p:nvSpPr>
          <p:cNvPr id="5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alibri"/>
              </a:rPr>
              <a:t>17.11.16</a:t>
            </a:r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816171F1-E151-4141-B121-9141E1D1B19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53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54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gif"/><Relationship Id="rId5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857320" y="1857240"/>
            <a:ext cx="4071600" cy="913320"/>
          </a:xfrm>
          <a:prstGeom prst="rect">
            <a:avLst/>
          </a:prstGeom>
        </p:spPr>
      </p:sp>
      <p:sp>
        <p:nvSpPr>
          <p:cNvPr id="88" name="CustomShape 2"/>
          <p:cNvSpPr/>
          <p:nvPr/>
        </p:nvSpPr>
        <p:spPr>
          <a:xfrm>
            <a:off x="2592000" y="936000"/>
            <a:ext cx="5328000" cy="2376000"/>
          </a:xfrm>
          <a:prstGeom prst="textWave1">
            <a:avLst>
              <a:gd fmla="val 4460" name="adj1"/>
              <a:gd fmla="val 10800" name="adj2"/>
            </a:avLst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txBody>
          <a:bodyPr anchor="ctr" anchorCtr="1" bIns="46800" lIns="90000" rIns="90000" tIns="46800"/>
          <a:p>
            <a:r>
              <a:rPr lang="ru-RU">
                <a:latin typeface="Arial Black"/>
              </a:rPr>
              <a:t>Теремок </a:t>
            </a:r>
            <a:endParaRPr/>
          </a:p>
          <a:p>
            <a:r>
              <a:rPr lang="ru-RU">
                <a:latin typeface="Arial Black"/>
              </a:rPr>
              <a:t>на новый лад</a:t>
            </a:r>
            <a:r>
              <a:rPr lang="ru-RU"/>
              <a:t> 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897560" y="223200"/>
            <a:ext cx="61664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2800">
                <a:solidFill>
                  <a:srgbClr val="ff0000"/>
                </a:solidFill>
                <a:latin typeface="Comic Sans MS"/>
              </a:rPr>
              <a:t>Открывают дружно дверь!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А на пороге...Бармалей!</a:t>
            </a:r>
            <a:endParaRPr/>
          </a:p>
        </p:txBody>
      </p:sp>
      <p:pic>
        <p:nvPicPr>
          <p:cNvPr descr="" id="11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312000" y="1368000"/>
            <a:ext cx="4062240" cy="482400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2160000" y="360000"/>
            <a:ext cx="6094440" cy="2160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2800">
                <a:solidFill>
                  <a:srgbClr val="ff0000"/>
                </a:solidFill>
                <a:latin typeface="Comic Sans MS"/>
              </a:rPr>
              <a:t>-Я решил здесь поселиться!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Как же мне здесь поместиться?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Я полезу-ка на крышу!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Буду я всех вас повыше!</a:t>
            </a:r>
            <a:endParaRPr/>
          </a:p>
        </p:txBody>
      </p:sp>
      <p:pic>
        <p:nvPicPr>
          <p:cNvPr descr="" id="11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56000" y="2520000"/>
            <a:ext cx="3528000" cy="374400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944000" y="288000"/>
            <a:ext cx="6408000" cy="1842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2600">
                <a:solidFill>
                  <a:srgbClr val="ff0000"/>
                </a:solidFill>
                <a:latin typeface="Comic Sans MS"/>
              </a:rPr>
              <a:t>Лезет.лезет Бармалей,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Теремок скрипит сильней,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А когда дополз до крыши...БА-БАХ!!!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И нету теремка!</a:t>
            </a:r>
            <a:endParaRPr/>
          </a:p>
        </p:txBody>
      </p:sp>
      <p:pic>
        <p:nvPicPr>
          <p:cNvPr descr="" id="11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62160" y="2448000"/>
            <a:ext cx="4857840" cy="377604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2520000" y="521640"/>
            <a:ext cx="6166440" cy="2485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2000">
                <a:solidFill>
                  <a:srgbClr val="ff0000"/>
                </a:solidFill>
                <a:latin typeface="Comic Sans MS"/>
              </a:rPr>
              <a:t>Колобок плачет,Лисичка слезки утирает,а Лягушка Бармалея ругает.</a:t>
            </a:r>
            <a:r>
              <a:rPr b="1" lang="ru-RU" sz="20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000">
                <a:solidFill>
                  <a:srgbClr val="ff0000"/>
                </a:solidFill>
                <a:latin typeface="Comic Sans MS"/>
              </a:rPr>
              <a:t>-Ах ты,ах ты Бармалей! Где же жить нам всем теперь?</a:t>
            </a:r>
            <a:r>
              <a:rPr b="1" lang="ru-RU" sz="20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000">
                <a:solidFill>
                  <a:srgbClr val="ff0000"/>
                </a:solidFill>
                <a:latin typeface="Comic Sans MS"/>
              </a:rPr>
              <a:t>Отвечает Бармалей:</a:t>
            </a:r>
            <a:r>
              <a:rPr b="1" lang="ru-RU" sz="20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000">
                <a:solidFill>
                  <a:srgbClr val="ff0000"/>
                </a:solidFill>
                <a:latin typeface="Comic Sans MS"/>
              </a:rPr>
              <a:t>-Срочно нужен новый дом!Только,где его возьмем?</a:t>
            </a:r>
            <a:endParaRPr/>
          </a:p>
        </p:txBody>
      </p:sp>
      <p:pic>
        <p:nvPicPr>
          <p:cNvPr descr="" id="11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00" y="2914200"/>
            <a:ext cx="1656000" cy="1693800"/>
          </a:xfrm>
          <a:prstGeom prst="rect">
            <a:avLst/>
          </a:prstGeom>
        </p:spPr>
      </p:pic>
      <p:pic>
        <p:nvPicPr>
          <p:cNvPr descr="" id="11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168000" y="4536000"/>
            <a:ext cx="1405440" cy="1936080"/>
          </a:xfrm>
          <a:prstGeom prst="rect">
            <a:avLst/>
          </a:prstGeom>
        </p:spPr>
      </p:pic>
      <p:pic>
        <p:nvPicPr>
          <p:cNvPr descr="" id="11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08000" y="3197880"/>
            <a:ext cx="1986840" cy="2130120"/>
          </a:xfrm>
          <a:prstGeom prst="rect">
            <a:avLst/>
          </a:prstGeom>
        </p:spPr>
      </p:pic>
      <p:pic>
        <p:nvPicPr>
          <p:cNvPr descr="" id="119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552000" y="3672000"/>
            <a:ext cx="2088000" cy="259200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2800">
                <a:solidFill>
                  <a:srgbClr val="ff0000"/>
                </a:solidFill>
                <a:latin typeface="Comic Sans MS"/>
              </a:rPr>
              <a:t>Надо новый дом построить!!!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А ребята нам помогут!</a:t>
            </a:r>
            <a:endParaRPr/>
          </a:p>
        </p:txBody>
      </p:sp>
      <p:pic>
        <p:nvPicPr>
          <p:cNvPr descr="" id="12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50320" y="1584000"/>
            <a:ext cx="5197680" cy="475200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2232000" y="273600"/>
            <a:ext cx="540000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2800">
                <a:solidFill>
                  <a:srgbClr val="ff0000"/>
                </a:solidFill>
                <a:latin typeface="Comic Sans MS"/>
              </a:rPr>
              <a:t>Стоит в поле теремок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Он не низок,ни высок!</a:t>
            </a:r>
            <a:endParaRPr/>
          </a:p>
        </p:txBody>
      </p:sp>
      <p:pic>
        <p:nvPicPr>
          <p:cNvPr descr="" id="9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41320" y="1584000"/>
            <a:ext cx="5566680" cy="482400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2448000" y="273600"/>
            <a:ext cx="496800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2800">
                <a:latin typeface="Comic Sans MS"/>
              </a:rPr>
              <a:t>Прикатился Колобок,</a:t>
            </a:r>
            <a:r>
              <a:rPr b="1" lang="ru-RU" sz="2800">
                <a:latin typeface="Comic Sans MS"/>
              </a:rPr>
              <a:t>
</a:t>
            </a:r>
            <a:r>
              <a:rPr b="1" lang="ru-RU" sz="2800">
                <a:latin typeface="Comic Sans MS"/>
              </a:rPr>
              <a:t>Завалился на порог,</a:t>
            </a:r>
            <a:endParaRPr/>
          </a:p>
        </p:txBody>
      </p:sp>
      <p:pic>
        <p:nvPicPr>
          <p:cNvPr descr="" id="9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96000" y="2088000"/>
            <a:ext cx="4189680" cy="43416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2088000" y="273600"/>
            <a:ext cx="597600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2800">
                <a:solidFill>
                  <a:srgbClr val="ff0000"/>
                </a:solidFill>
                <a:latin typeface="Comic Sans MS"/>
              </a:rPr>
              <a:t>А за ним бежит Лисица,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Хочет в терем заселиться!</a:t>
            </a:r>
            <a:endParaRPr/>
          </a:p>
        </p:txBody>
      </p:sp>
      <p:pic>
        <p:nvPicPr>
          <p:cNvPr descr="" id="9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28000" y="1533600"/>
            <a:ext cx="3476520" cy="47304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160000" y="273600"/>
            <a:ext cx="561600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2800">
                <a:solidFill>
                  <a:srgbClr val="ff0000"/>
                </a:solidFill>
                <a:latin typeface="Comic Sans MS"/>
              </a:rPr>
              <a:t>Стали дружно жить вдвоем,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В теремочке расписном!</a:t>
            </a:r>
            <a:endParaRPr/>
          </a:p>
        </p:txBody>
      </p:sp>
      <p:pic>
        <p:nvPicPr>
          <p:cNvPr descr="" id="9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96000" y="1512000"/>
            <a:ext cx="3312000" cy="2880000"/>
          </a:xfrm>
          <a:prstGeom prst="rect">
            <a:avLst/>
          </a:prstGeom>
        </p:spPr>
      </p:pic>
      <p:pic>
        <p:nvPicPr>
          <p:cNvPr descr="" id="9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08000" y="4536000"/>
            <a:ext cx="1827360" cy="1909800"/>
          </a:xfrm>
          <a:prstGeom prst="rect">
            <a:avLst/>
          </a:prstGeom>
        </p:spPr>
      </p:pic>
      <p:pic>
        <p:nvPicPr>
          <p:cNvPr descr="" id="9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361560" y="3583800"/>
            <a:ext cx="1774440" cy="282420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825560" y="279360"/>
            <a:ext cx="6094440" cy="2337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2600">
                <a:solidFill>
                  <a:srgbClr val="ff0000"/>
                </a:solidFill>
                <a:latin typeface="Comic Sans MS"/>
              </a:rPr>
              <a:t>Вдруг Лягушка прискакала,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Теремочек увидала!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-Кто же в тереме живет?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Песни звонкие поет?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
</a:t>
            </a:r>
            <a:endParaRPr/>
          </a:p>
        </p:txBody>
      </p:sp>
      <p:pic>
        <p:nvPicPr>
          <p:cNvPr descr="" id="10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312000" y="2088000"/>
            <a:ext cx="3456000" cy="432000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824000" y="720000"/>
            <a:ext cx="3151440" cy="1059480"/>
          </a:xfrm>
          <a:prstGeom prst="rect">
            <a:avLst/>
          </a:prstGeom>
        </p:spPr>
        <p:txBody>
          <a:bodyPr bIns="0" lIns="0" rIns="0" tIns="0" wrap="none"/>
          <a:p>
            <a:pPr algn="ctr">
              <a:buSzPct val="45000"/>
              <a:buFont typeface="StarSymbol"/>
              <a:buChar char=""/>
            </a:pPr>
            <a:r>
              <a:rPr b="1" lang="ru-RU" sz="2800">
                <a:solidFill>
                  <a:srgbClr val="ff0000"/>
                </a:solidFill>
                <a:latin typeface="Comic Sans MS"/>
              </a:rPr>
              <a:t>-Я Колобок-румяный бок!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4752000" y="2880000"/>
            <a:ext cx="4015440" cy="2088000"/>
          </a:xfrm>
          <a:prstGeom prst="rect">
            <a:avLst/>
          </a:prstGeom>
        </p:spPr>
        <p:txBody>
          <a:bodyPr bIns="0" lIns="0" rIns="0" tIns="0" wrap="none"/>
          <a:p>
            <a:pPr algn="ctr">
              <a:buSzPct val="45000"/>
              <a:buFont typeface="StarSymbol"/>
              <a:buChar char=""/>
            </a:pPr>
            <a:r>
              <a:rPr b="1" lang="ru-RU" sz="2400">
                <a:solidFill>
                  <a:srgbClr val="ff0000"/>
                </a:solidFill>
                <a:latin typeface="Comic Sans MS"/>
              </a:rPr>
              <a:t>Я Красавица- Лисичка!</a:t>
            </a:r>
            <a:endParaRPr/>
          </a:p>
          <a:p>
            <a:pPr algn="ctr">
              <a:buSzPct val="45000"/>
              <a:buFont typeface="StarSymbol"/>
              <a:buChar char=""/>
            </a:pPr>
            <a:r>
              <a:rPr b="1" lang="ru-RU" sz="2400">
                <a:solidFill>
                  <a:srgbClr val="ff0000"/>
                </a:solidFill>
                <a:latin typeface="Comic Sans MS"/>
              </a:rPr>
              <a:t>Песни петь-я мастерица!</a:t>
            </a:r>
            <a:endParaRPr/>
          </a:p>
          <a:p>
            <a:pPr algn="ctr">
              <a:buSzPct val="45000"/>
              <a:buFont typeface="StarSymbol"/>
              <a:buChar char=""/>
            </a:pPr>
            <a:r>
              <a:rPr b="1" lang="ru-RU" sz="2400">
                <a:solidFill>
                  <a:srgbClr val="ff0000"/>
                </a:solidFill>
                <a:latin typeface="Comic Sans MS"/>
              </a:rPr>
              <a:t>А ты кто?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800000" y="269280"/>
            <a:ext cx="6768000" cy="198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2800">
                <a:solidFill>
                  <a:srgbClr val="ff0000"/>
                </a:solidFill>
                <a:latin typeface="Comic Sans MS"/>
              </a:rPr>
              <a:t>-Я Зеленая Лягушка!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А еще я-поскакушка!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800">
                <a:solidFill>
                  <a:srgbClr val="ff0000"/>
                </a:solidFill>
                <a:latin typeface="Comic Sans MS"/>
              </a:rPr>
              <a:t>Вы возьмите меня жить!Буду кашу вам варить!</a:t>
            </a:r>
            <a:endParaRPr/>
          </a:p>
        </p:txBody>
      </p:sp>
      <p:pic>
        <p:nvPicPr>
          <p:cNvPr descr="" id="10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60000" y="2448000"/>
            <a:ext cx="3045600" cy="35280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2520000" y="432000"/>
            <a:ext cx="5760000" cy="23025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2600">
                <a:solidFill>
                  <a:srgbClr val="ff0000"/>
                </a:solidFill>
                <a:latin typeface="Comic Sans MS"/>
              </a:rPr>
              <a:t>Стали они жить втроем.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Вдруг под вечер,в двери стук.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Тук!Тук!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-Кто-то в гости к нам пришел!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
</a:t>
            </a:r>
            <a:r>
              <a:rPr b="1" lang="ru-RU" sz="2600">
                <a:solidFill>
                  <a:srgbClr val="ff0000"/>
                </a:solidFill>
                <a:latin typeface="Comic Sans MS"/>
              </a:rPr>
              <a:t>Приглашай скорее в дом!</a:t>
            </a:r>
            <a:endParaRPr/>
          </a:p>
        </p:txBody>
      </p:sp>
      <p:pic>
        <p:nvPicPr>
          <p:cNvPr descr="" id="10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0" y="3125880"/>
            <a:ext cx="2232000" cy="2562120"/>
          </a:xfrm>
          <a:prstGeom prst="rect">
            <a:avLst/>
          </a:prstGeom>
        </p:spPr>
      </p:pic>
      <p:pic>
        <p:nvPicPr>
          <p:cNvPr descr="" id="10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793560" y="3168000"/>
            <a:ext cx="2134440" cy="3273480"/>
          </a:xfrm>
          <a:prstGeom prst="rect">
            <a:avLst/>
          </a:prstGeom>
        </p:spPr>
      </p:pic>
      <p:pic>
        <p:nvPicPr>
          <p:cNvPr descr="" id="10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80000" y="4354200"/>
            <a:ext cx="1827360" cy="19098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