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62" r:id="rId8"/>
    <p:sldId id="265" r:id="rId9"/>
    <p:sldId id="266" r:id="rId10"/>
    <p:sldId id="267" r:id="rId11"/>
    <p:sldId id="269" r:id="rId12"/>
    <p:sldId id="263" r:id="rId13"/>
    <p:sldId id="264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F64A0D-5E1E-4CD8-9DA9-5ADD5979BAAE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C8AD0A-28E0-4C6F-9F76-F4E3BF62524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319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A0D-5E1E-4CD8-9DA9-5ADD5979BAAE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AD0A-28E0-4C6F-9F76-F4E3BF6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1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A0D-5E1E-4CD8-9DA9-5ADD5979BAAE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AD0A-28E0-4C6F-9F76-F4E3BF6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4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A0D-5E1E-4CD8-9DA9-5ADD5979BAAE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AD0A-28E0-4C6F-9F76-F4E3BF6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1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F64A0D-5E1E-4CD8-9DA9-5ADD5979BAAE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EC8AD0A-28E0-4C6F-9F76-F4E3BF62524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52348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A0D-5E1E-4CD8-9DA9-5ADD5979BAAE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AD0A-28E0-4C6F-9F76-F4E3BF6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047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A0D-5E1E-4CD8-9DA9-5ADD5979BAAE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AD0A-28E0-4C6F-9F76-F4E3BF6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572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A0D-5E1E-4CD8-9DA9-5ADD5979BAAE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AD0A-28E0-4C6F-9F76-F4E3BF6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1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64A0D-5E1E-4CD8-9DA9-5ADD5979BAAE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8AD0A-28E0-4C6F-9F76-F4E3BF6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0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BF64A0D-5E1E-4CD8-9DA9-5ADD5979BAAE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EC8AD0A-28E0-4C6F-9F76-F4E3BF6252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47424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BF64A0D-5E1E-4CD8-9DA9-5ADD5979BAAE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EC8AD0A-28E0-4C6F-9F76-F4E3BF625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2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F64A0D-5E1E-4CD8-9DA9-5ADD5979BAAE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EC8AD0A-28E0-4C6F-9F76-F4E3BF62524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814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Портфолио группы №2 «Крохи»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2521" y="1697857"/>
            <a:ext cx="4316635" cy="475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Воспитываемся любознательными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00" y="2842591"/>
            <a:ext cx="2695575" cy="359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72" y="2844937"/>
            <a:ext cx="2704272" cy="3605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83" y="2856532"/>
            <a:ext cx="4792132" cy="359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91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33" y="901605"/>
            <a:ext cx="4032045" cy="5376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36" y="901605"/>
            <a:ext cx="4042742" cy="5390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23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Наши праздники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3458817"/>
            <a:ext cx="4143250" cy="2765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86" y="1874517"/>
            <a:ext cx="5388461" cy="3597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27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Участие родителей в жизни группы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44" y="2445026"/>
            <a:ext cx="2695575" cy="359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09" y="2053535"/>
            <a:ext cx="5314121" cy="3985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23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81963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Воспитатель Морозова Оксана </a:t>
            </a:r>
            <a:r>
              <a:rPr lang="ru-RU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Амировна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68" y="1874517"/>
            <a:ext cx="3073542" cy="4610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75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Младший воспитатель</a:t>
            </a:r>
            <a:b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ru-RU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Рзаева</a:t>
            </a:r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Фаргана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12" y="2178720"/>
            <a:ext cx="3263053" cy="4350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07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Наши прогулки всегда с настроением!!!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58" y="2105973"/>
            <a:ext cx="3280566" cy="4374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07" y="2088442"/>
            <a:ext cx="3306863" cy="4409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953" y="2053380"/>
            <a:ext cx="3232164" cy="4309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0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08" y="1298714"/>
            <a:ext cx="3018596" cy="4024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06" y="1265859"/>
            <a:ext cx="3043238" cy="4057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46" y="1298715"/>
            <a:ext cx="3018596" cy="4024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78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96" y="1365435"/>
            <a:ext cx="3713991" cy="4951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55" y="544951"/>
            <a:ext cx="4447761" cy="5930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18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Любим играть в развивающие игры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564295"/>
            <a:ext cx="2695575" cy="359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24" y="2564295"/>
            <a:ext cx="2704272" cy="3605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20" y="2564295"/>
            <a:ext cx="2695575" cy="359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86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Любим создавать коллективные работы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418521"/>
            <a:ext cx="2695575" cy="359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64" y="2418521"/>
            <a:ext cx="2695575" cy="359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50" y="2418521"/>
            <a:ext cx="2691019" cy="3588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06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08" y="529292"/>
            <a:ext cx="7611488" cy="5708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48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251</TotalTime>
  <Words>37</Words>
  <Application>Microsoft Office PowerPoint</Application>
  <PresentationFormat>Широкоэкранный</PresentationFormat>
  <Paragraphs>10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Corbel</vt:lpstr>
      <vt:lpstr>Gill Sans MT</vt:lpstr>
      <vt:lpstr>Impact</vt:lpstr>
      <vt:lpstr>Badge</vt:lpstr>
      <vt:lpstr>Портфолио группы №2 «Крохи»</vt:lpstr>
      <vt:lpstr>Воспитатель Морозова Оксана Амировна</vt:lpstr>
      <vt:lpstr>Младший воспитатель Рзаева Фаргана</vt:lpstr>
      <vt:lpstr>Наши прогулки всегда с настроением!!!</vt:lpstr>
      <vt:lpstr>Презентация PowerPoint</vt:lpstr>
      <vt:lpstr>Презентация PowerPoint</vt:lpstr>
      <vt:lpstr>Любим играть в развивающие игры</vt:lpstr>
      <vt:lpstr>Любим создавать коллективные работы</vt:lpstr>
      <vt:lpstr>Презентация PowerPoint</vt:lpstr>
      <vt:lpstr>Воспитываемся любознательными</vt:lpstr>
      <vt:lpstr>Презентация PowerPoint</vt:lpstr>
      <vt:lpstr>Наши праздники</vt:lpstr>
      <vt:lpstr>Участие родителей в жизни группы</vt:lpstr>
      <vt:lpstr>   Спасибо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Морозова</dc:creator>
  <cp:lastModifiedBy>Оксана Морозова</cp:lastModifiedBy>
  <cp:revision>10</cp:revision>
  <dcterms:created xsi:type="dcterms:W3CDTF">2019-02-17T09:59:52Z</dcterms:created>
  <dcterms:modified xsi:type="dcterms:W3CDTF">2019-02-17T14:11:32Z</dcterms:modified>
</cp:coreProperties>
</file>