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9" r:id="rId1"/>
  </p:sldMasterIdLst>
  <p:notesMasterIdLst>
    <p:notesMasterId r:id="rId9"/>
  </p:notesMasterIdLst>
  <p:handoutMasterIdLst>
    <p:handoutMasterId r:id="rId10"/>
  </p:handoutMasterIdLst>
  <p:sldIdLst>
    <p:sldId id="258" r:id="rId2"/>
    <p:sldId id="260" r:id="rId3"/>
    <p:sldId id="261" r:id="rId4"/>
    <p:sldId id="264" r:id="rId5"/>
    <p:sldId id="265" r:id="rId6"/>
    <p:sldId id="262" r:id="rId7"/>
    <p:sldId id="259" r:id="rId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1C0A8-73D3-FE49-A168-A13D5EDFB476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AE8E3-B513-444A-B61E-919C18060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9167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40E86-6884-4C41-9208-73EE3BB6E386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DCC41-3169-C247-8588-46216F30D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304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066C2-8D9B-AF4B-9B0F-9214C4A81AD4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6DAB8-FA02-EB47-BE94-CDB7CA9DBEA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xmlns="" val="68515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40E3-D727-7E4E-B773-9EECD2DB7D13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53462-F57D-EF4D-8BA3-A42DF1ACC9CC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80819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ea typeface="+mn-ea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ea typeface="+mn-ea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E96F-BFCB-A64C-BE07-DDC5B1EEC9B2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6111354-AB19-5C4A-B012-E563EBDE667D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47304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F53FA-2DDE-EE4A-A6FB-602ED691E9FA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1F1A1-BE66-D442-9FA1-74939FF9F15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504877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ea typeface="+mn-ea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ea typeface="+mn-ea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C290-AEC9-B442-BEE1-9917534CBE4B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D40892-AB43-FE42-A7C8-E3BAD3D9409D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499240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F822D-0643-614D-8A90-6FBB95DE2942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4C227A1-D97D-E049-8183-1C9FC8D8B24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770757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B649F-3550-8445-AC16-A66B1B6935E3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B1E13-A5B2-E743-9D12-E0679F5A1775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499036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DCEF-B2B4-A34F-8EDB-694F407A1E08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3E274-B623-0643-991E-52720EE11D9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137807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3AB5-C4E7-A149-BD3A-B74C0D7C6A13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7BC0B-C3FE-BF4E-B5FA-A6D6AA53BCE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xmlns="" val="62036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D3CB-C98D-814B-94BB-33E0C64DE5A4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EFE52-9739-B349-92BD-66872E04832A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97308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5DEF-A1F0-464F-B092-96BA867C7625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1C0E4-3828-5F45-99B7-D96F34D4C2A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151518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1D89A-19CA-7B45-AD1B-DDA75379A770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0CCA6-C66C-5E4A-BFC8-0673E41A893E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86193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B6A7C-9703-BD44-8586-8F1E34B8F5FC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D4431-7895-7B4C-8B6B-E44E6E04AAA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170900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37379-9298-3A47-A91E-29E66AFA35E4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1AF2A-6D6A-034C-901A-B0A2194BC89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57819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D666B-51CF-A845-BE81-34A94682AFB5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348F4-879C-8D42-937D-1716BCD299BC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38192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8D4B-E28C-224A-A2B7-362EE071E3B5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5B57A-442B-8940-BAAE-9A9268346828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26747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заголовка</a:t>
            </a:r>
            <a:endParaRPr lang="en-US" altLang="x-none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текста</a:t>
            </a:r>
          </a:p>
          <a:p>
            <a:pPr lvl="1"/>
            <a:r>
              <a:rPr lang="ru-RU" altLang="x-none"/>
              <a:t>Второй уровень</a:t>
            </a:r>
          </a:p>
          <a:p>
            <a:pPr lvl="2"/>
            <a:r>
              <a:rPr lang="ru-RU" altLang="x-none"/>
              <a:t>Третий уровень</a:t>
            </a:r>
          </a:p>
          <a:p>
            <a:pPr lvl="3"/>
            <a:r>
              <a:rPr lang="ru-RU" altLang="x-none"/>
              <a:t>Четвертый уровень</a:t>
            </a:r>
          </a:p>
          <a:p>
            <a:pPr lvl="4"/>
            <a:r>
              <a:rPr lang="ru-RU" altLang="x-none"/>
              <a:t>Пятый уровень</a:t>
            </a:r>
            <a:endParaRPr lang="en-US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755AC9-1B86-DA4C-9833-82929C4B6121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F460BE3F-02D0-2B44-B516-C8A9E26281BF}" type="slidenum">
              <a:rPr lang="ru-RU" altLang="x-none"/>
              <a:pPr/>
              <a:t>‹#›</a:t>
            </a:fld>
            <a:endParaRPr lang="ru-RU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34" r:id="rId11"/>
    <p:sldLayoutId id="2147483728" r:id="rId12"/>
    <p:sldLayoutId id="2147483735" r:id="rId13"/>
    <p:sldLayoutId id="2147483729" r:id="rId14"/>
    <p:sldLayoutId id="2147483730" r:id="rId15"/>
    <p:sldLayoutId id="214748373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" y="395286"/>
            <a:ext cx="7891490" cy="962012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«АРХИТЕКТУРА КЛАССИЦИЗМА»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001056" cy="478634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продолжать знакомить детей с архитектурой классицизма.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Задачи: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Образовательные: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-формировать представление детей об архитектуре;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-обучать детей отличать постройки выполненные в стиле классицизма,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узнавать ротонду.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Познакомить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 именем Михаила Малахова.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Развивающие: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-формировать понимание, что такое архитектура;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-способствовать развитию мышления;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-развивать мелкую моторику.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Воспитывающие: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воспитывать интерес к искусству в окружающем мире.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Виды деятельности: образовательная.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Методы: наглядный, практический, словесный.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Методические приемы: демонстрации, объяснения способа действия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Материалы: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демонстрационный материал: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видео ряд и конструктор.</a:t>
            </a:r>
            <a:endParaRPr lang="ru-RU" altLang="x-none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ownloader.disk.yandex.ru/preview/a3a6a5a748c580627c30709f7374209ab3d0342dec507fbf704e9db2ff4a904c/61ade673/ch6V3FF0D16Uht4XMl4O9td7Q1PAaMhTCYCWNWLADRuDm5vFAIzKarnPvhkIMfRrq_J6bpmRyOJonT3VoXnDag%3D%3D?uid=0&amp;filename=IMG_4512.jpg&amp;disposition=inline&amp;hash=&amp;limit=0&amp;content_type=image%2Fjpeg&amp;owner_uid=0&amp;tknv=v2&amp;size=1326x6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349" y="857232"/>
            <a:ext cx="8378055" cy="5585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20" y="214290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АРХИТЕКТУРА</a:t>
            </a:r>
            <a:r>
              <a:rPr lang="ru-RU" dirty="0" smtClean="0"/>
              <a:t> —  есть повсюду, она окружает нас, мы гуляем вокруг нее и любуемся ей, мы ходим рядом с ней, заходим в сооружения архитектуры, живем в ней. Это все здания и сооружения, для жизни и деятельности человека.</a:t>
            </a:r>
            <a:endParaRPr lang="ru-RU" dirty="0"/>
          </a:p>
        </p:txBody>
      </p:sp>
      <p:sp>
        <p:nvSpPr>
          <p:cNvPr id="1026" name="AutoShape 2" descr="Архитектура — что это такое: стили архитектуры, виды, особенности и  области. История развития архитектуры и примеры архитектурных памят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Архитектура. Храм Василия Блаженного в Москве в древнерусском стиле, XVI в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ownloader.disk.yandex.ru/preview/1169054eec85b81c47ff1c9e2129f3d064495c43a898e9b8e954aed8e5ddcd8a/61ade6fb/wAiNx0w-fvxCiCzb8mr7EsTHs5mSODOE7ppmlhVu0EDnEgrtlY4B2u-JVN5RsJDtq_J6bpmRyOJonT3VoXnDag%3D%3D?uid=0&amp;filename=IMG_4529.jpg&amp;disposition=inline&amp;hash=&amp;limit=0&amp;content_type=image%2Fjpeg&amp;owner_uid=0&amp;tknv=v2&amp;size=1326x6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04923"/>
            <a:ext cx="7858179" cy="523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605738" cy="132080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АРХИТЕКТУРА КЛАССИЦИЗМА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историю города в нем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было построено много интересных зданий. С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егодня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мы посмотрим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памятники эпохи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классицизма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достопримечательность Екатеринбурга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Главный памятник города, построенный в классическом стиле – усадьба Расторгуевых-Харитоновых. Строилась она тридцать лет, с 1794 по 1824 год.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1285860"/>
            <a:ext cx="2571768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91019" y="357166"/>
            <a:ext cx="81397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лассицизм на Урале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неразрывно связан с именем Михаила Малахова,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архитектора ведомства Екатеринбургских заводов,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 с 1833 г. – архитектора Уральского горного правления.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603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214950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Автором первоначального проекта был архитектор Т. </a:t>
            </a:r>
            <a:r>
              <a:rPr lang="ru-RU" dirty="0" err="1" smtClean="0"/>
              <a:t>Адамини</a:t>
            </a:r>
            <a:r>
              <a:rPr lang="ru-RU" dirty="0" smtClean="0"/>
              <a:t>, но нынешний вид усадьба приобрела после перестройки архитектором М. П. Малаховым.</a:t>
            </a:r>
            <a:endParaRPr lang="ru-RU" dirty="0"/>
          </a:p>
        </p:txBody>
      </p:sp>
      <p:pic>
        <p:nvPicPr>
          <p:cNvPr id="6146" name="Picture 2" descr="https://downloader.disk.yandex.ru/preview/84bb3de1e5c1c4f67167bde33e24c91308c3684f6e0c72a712a5cb3a3d345b6a/61ade8f4/w5vQ_S29K4YjmEjS2ulsndd7Q1PAaMhTCYCWNWLADRtBugVSUdrQc701CJy3R3i1q_J6bpmRyOJonT3VoXnDag%3D%3D?uid=0&amp;filename=IMG_4534.jpg&amp;disposition=inline&amp;hash=&amp;limit=0&amp;content_type=image%2Fjpeg&amp;owner_uid=0&amp;tknv=v2&amp;size=1326x6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5143536" cy="342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ownloader.disk.yandex.ru/preview/ddd2e83aab95a15898ec5bc0fa4e035d26229304e26c88611a85fbabca2beb0d/61ade9c3/m5l5zqRg96Yt9KB2JUWd9sTHs5mSODOE7ppmlhVu0ECXVsBFB0jn8V6BZGmSvNeVq_J6bpmRyOJonT3VoXnDag%3D%3D?uid=0&amp;filename=IMG_4536.jpg&amp;disposition=inline&amp;hash=&amp;limit=0&amp;content_type=image%2Fjpeg&amp;owner_uid=0&amp;tknv=v2&amp;size=1326x6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797" y="3571876"/>
            <a:ext cx="4717359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https://downloader.disk.yandex.ru/preview/4161dbddcea5d7e92b880fd72a7d3c53cb99c9b35ca6250fffcf9e06b0f76883/61adea58/6yXxofyiS_lfRo4gCOrsytd7Q1PAaMhTCYCWNWLADRsPlLOQWQqxDCKTgCtDjImgq_J6bpmRyOJonT3VoXnDag%3D%3D?uid=0&amp;filename=IMG_4543.jpg&amp;disposition=inline&amp;hash=&amp;limit=0&amp;content_type=image%2Fjpeg&amp;owner_uid=0&amp;tknv=v2&amp;size=1326x6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14422"/>
            <a:ext cx="4824572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357166"/>
            <a:ext cx="7786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Строилась усадьба в несколько заходов, при этом новые корпуса строились рядом со старыми, а потому усадьба производит необычное для классицизма впечатление не столько единого здания, сколько городского квартала, строившегося в одно время, но для разных владельцев.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4267" y="489017"/>
            <a:ext cx="3958195" cy="5940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34" y="428604"/>
            <a:ext cx="328614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/>
            <a:r>
              <a:rPr lang="ru-RU" dirty="0" smtClean="0"/>
              <a:t>К усадьбе примыкает пейзажный сад. На острове посреди пруда расположилась ротонда.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785926"/>
            <a:ext cx="3070333" cy="4607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290105"/>
            <a:ext cx="7143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ru-RU" b="1" dirty="0" smtClean="0"/>
              <a:t>РОТОНДА</a:t>
            </a:r>
            <a:r>
              <a:rPr lang="ru-RU" dirty="0" smtClean="0"/>
              <a:t> (</a:t>
            </a:r>
            <a:r>
              <a:rPr lang="ru-RU" dirty="0" err="1" smtClean="0"/>
              <a:t>итал</a:t>
            </a:r>
            <a:r>
              <a:rPr lang="ru-RU" dirty="0" smtClean="0"/>
              <a:t>. </a:t>
            </a:r>
            <a:r>
              <a:rPr lang="ru-RU" dirty="0" err="1" smtClean="0"/>
              <a:t>rotonda</a:t>
            </a:r>
            <a:r>
              <a:rPr lang="ru-RU" dirty="0" smtClean="0"/>
              <a:t>, от лат. </a:t>
            </a:r>
            <a:r>
              <a:rPr lang="ru-RU" dirty="0" err="1" smtClean="0"/>
              <a:t>rotundus</a:t>
            </a:r>
            <a:r>
              <a:rPr lang="ru-RU" dirty="0" smtClean="0"/>
              <a:t> — круглый) — композиционный тип круглого в плане здания, как правило окружённого колоннами и увенчанного куполом.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avatars.mds.yandex.net/get-altay/1547687/2a0000016c85c6cd0be81979dd159ec70ec7/X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9" y="1360654"/>
            <a:ext cx="7600973" cy="5211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1615</TotalTime>
  <Words>236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Грань</vt:lpstr>
      <vt:lpstr>«АРХИТЕКТУРА КЛАССИЦИЗМА» </vt:lpstr>
      <vt:lpstr>Слайд 2</vt:lpstr>
      <vt:lpstr>АРХИТЕКТУРА КЛАССИЦИЗМА  За историю города в нем было построено много интересных зданий. Сегодня мы посмотрим на памятники эпохи классицизма достопримечательность Екатеринбурга. Главный памятник города, построенный в классическом стиле – усадьба Расторгуевых-Харитоновых. Строилась она тридцать лет, с 1794 по 1824 год.</vt:lpstr>
      <vt:lpstr>Слайд 4</vt:lpstr>
      <vt:lpstr>Слайд 5</vt:lpstr>
      <vt:lpstr>Слайд 6</vt:lpstr>
      <vt:lpstr>Слайд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рисования, как средство развития творческих способностей детей дошкольного возраста</dc:title>
  <dc:creator>Ксюша</dc:creator>
  <cp:lastModifiedBy>Дмитрий Каленюк</cp:lastModifiedBy>
  <cp:revision>173</cp:revision>
  <dcterms:created xsi:type="dcterms:W3CDTF">2014-09-28T07:13:44Z</dcterms:created>
  <dcterms:modified xsi:type="dcterms:W3CDTF">2021-12-06T07:02:08Z</dcterms:modified>
</cp:coreProperties>
</file>