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  <p:sldMasterId id="2147483759" r:id="rId2"/>
    <p:sldMasterId id="2147483761" r:id="rId3"/>
  </p:sldMasterIdLst>
  <p:notesMasterIdLst>
    <p:notesMasterId r:id="rId25"/>
  </p:notesMasterIdLst>
  <p:sldIdLst>
    <p:sldId id="311" r:id="rId4"/>
    <p:sldId id="265" r:id="rId5"/>
    <p:sldId id="266" r:id="rId6"/>
    <p:sldId id="274" r:id="rId7"/>
    <p:sldId id="281" r:id="rId8"/>
    <p:sldId id="272" r:id="rId9"/>
    <p:sldId id="292" r:id="rId10"/>
    <p:sldId id="307" r:id="rId11"/>
    <p:sldId id="276" r:id="rId12"/>
    <p:sldId id="273" r:id="rId13"/>
    <p:sldId id="277" r:id="rId14"/>
    <p:sldId id="287" r:id="rId15"/>
    <p:sldId id="288" r:id="rId16"/>
    <p:sldId id="282" r:id="rId17"/>
    <p:sldId id="289" r:id="rId18"/>
    <p:sldId id="268" r:id="rId19"/>
    <p:sldId id="295" r:id="rId20"/>
    <p:sldId id="310" r:id="rId21"/>
    <p:sldId id="312" r:id="rId22"/>
    <p:sldId id="271" r:id="rId23"/>
    <p:sldId id="293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800000"/>
    <a:srgbClr val="000066"/>
    <a:srgbClr val="003300"/>
    <a:srgbClr val="66CCFF"/>
    <a:srgbClr val="CCECFF"/>
    <a:srgbClr val="FF99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59" autoAdjust="0"/>
    <p:restoredTop sz="94819" autoAdjust="0"/>
  </p:normalViewPr>
  <p:slideViewPr>
    <p:cSldViewPr>
      <p:cViewPr varScale="1">
        <p:scale>
          <a:sx n="70" d="100"/>
          <a:sy n="70" d="100"/>
        </p:scale>
        <p:origin x="-116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110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 /><Relationship Id="rId13" Type="http://schemas.openxmlformats.org/officeDocument/2006/relationships/slide" Target="slides/slide10.xml" /><Relationship Id="rId18" Type="http://schemas.openxmlformats.org/officeDocument/2006/relationships/slide" Target="slides/slide15.xml" /><Relationship Id="rId26" Type="http://schemas.openxmlformats.org/officeDocument/2006/relationships/presProps" Target="presProps.xml" /><Relationship Id="rId3" Type="http://schemas.openxmlformats.org/officeDocument/2006/relationships/slideMaster" Target="slideMasters/slideMaster3.xml" /><Relationship Id="rId21" Type="http://schemas.openxmlformats.org/officeDocument/2006/relationships/slide" Target="slides/slide18.xml" /><Relationship Id="rId7" Type="http://schemas.openxmlformats.org/officeDocument/2006/relationships/slide" Target="slides/slide4.xml" /><Relationship Id="rId12" Type="http://schemas.openxmlformats.org/officeDocument/2006/relationships/slide" Target="slides/slide9.xml" /><Relationship Id="rId17" Type="http://schemas.openxmlformats.org/officeDocument/2006/relationships/slide" Target="slides/slide14.xml" /><Relationship Id="rId25" Type="http://schemas.openxmlformats.org/officeDocument/2006/relationships/notesMaster" Target="notesMasters/notesMaster1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3.xml" /><Relationship Id="rId20" Type="http://schemas.openxmlformats.org/officeDocument/2006/relationships/slide" Target="slides/slide17.xml" /><Relationship Id="rId29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3.xml" /><Relationship Id="rId11" Type="http://schemas.openxmlformats.org/officeDocument/2006/relationships/slide" Target="slides/slide8.xml" /><Relationship Id="rId24" Type="http://schemas.openxmlformats.org/officeDocument/2006/relationships/slide" Target="slides/slide21.xml" /><Relationship Id="rId5" Type="http://schemas.openxmlformats.org/officeDocument/2006/relationships/slide" Target="slides/slide2.xml" /><Relationship Id="rId15" Type="http://schemas.openxmlformats.org/officeDocument/2006/relationships/slide" Target="slides/slide12.xml" /><Relationship Id="rId23" Type="http://schemas.openxmlformats.org/officeDocument/2006/relationships/slide" Target="slides/slide20.xml" /><Relationship Id="rId28" Type="http://schemas.openxmlformats.org/officeDocument/2006/relationships/theme" Target="theme/theme1.xml" /><Relationship Id="rId10" Type="http://schemas.openxmlformats.org/officeDocument/2006/relationships/slide" Target="slides/slide7.xml" /><Relationship Id="rId19" Type="http://schemas.openxmlformats.org/officeDocument/2006/relationships/slide" Target="slides/slide16.xml" /><Relationship Id="rId4" Type="http://schemas.openxmlformats.org/officeDocument/2006/relationships/slide" Target="slides/slide1.xml" /><Relationship Id="rId9" Type="http://schemas.openxmlformats.org/officeDocument/2006/relationships/slide" Target="slides/slide6.xml" /><Relationship Id="rId14" Type="http://schemas.openxmlformats.org/officeDocument/2006/relationships/slide" Target="slides/slide11.xml" /><Relationship Id="rId22" Type="http://schemas.openxmlformats.org/officeDocument/2006/relationships/slide" Target="slides/slide19.xml" /><Relationship Id="rId27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>
            <a:extLst>
              <a:ext uri="{FF2B5EF4-FFF2-40B4-BE49-F238E27FC236}">
                <a16:creationId xmlns:a16="http://schemas.microsoft.com/office/drawing/2014/main" id="{46203D4F-6AF7-A74F-2058-C16AE177784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383ED21F-521B-6ABF-4F61-449ED970DD7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DF688366-FFCF-23FB-91D5-A81D91A4026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5DB8634C-FD7A-5D47-C925-52BC50D02A5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</a:p>
        </p:txBody>
      </p:sp>
      <p:sp>
        <p:nvSpPr>
          <p:cNvPr id="164870" name="Rectangle 6">
            <a:extLst>
              <a:ext uri="{FF2B5EF4-FFF2-40B4-BE49-F238E27FC236}">
                <a16:creationId xmlns:a16="http://schemas.microsoft.com/office/drawing/2014/main" id="{0FE22627-2C29-0CB0-30E4-C992E23FF06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164871" name="Rectangle 7">
            <a:extLst>
              <a:ext uri="{FF2B5EF4-FFF2-40B4-BE49-F238E27FC236}">
                <a16:creationId xmlns:a16="http://schemas.microsoft.com/office/drawing/2014/main" id="{1198162E-28D9-D9A4-2DE3-3F054F9523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8E7EE65-66B9-40F5-AD8C-F92AD4C0E04D}" type="slidenum">
              <a:rPr lang="ru-RU" altLang="zh-CN"/>
              <a:pPr/>
              <a:t>‹#›</a:t>
            </a:fld>
            <a:endParaRPr lang="ru-RU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AB6326E-E36C-6474-54A4-48A1FE1EC9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A8CE4D-2D14-4BCC-8081-565CE79CA78B}" type="slidenum">
              <a:rPr lang="ru-RU" altLang="zh-CN"/>
              <a:pPr eaLnBrk="1" hangingPunct="1">
                <a:spcBef>
                  <a:spcPct val="0"/>
                </a:spcBef>
              </a:pPr>
              <a:t>7</a:t>
            </a:fld>
            <a:endParaRPr lang="ru-RU" altLang="zh-CN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FCA98DF-66C1-5D12-341F-5740E35AAD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01A4F5A7-FEBF-9202-95B8-3192A20FE0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BFEF6543-4CEA-7EF3-17A3-8EFF5D5075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4E99B3C-4500-4965-AA17-F005F37AF6E4}" type="slidenum">
              <a:rPr lang="ru-RU" altLang="zh-CN"/>
              <a:pPr eaLnBrk="1" hangingPunct="1">
                <a:spcBef>
                  <a:spcPct val="0"/>
                </a:spcBef>
              </a:pPr>
              <a:t>15</a:t>
            </a:fld>
            <a:endParaRPr lang="ru-RU" altLang="zh-CN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102CE51A-B190-1B00-57C1-5EE2063EDD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002AAFFC-6BE9-DA49-34AB-E27FBE51A1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altLang="zh-CN"/>
              <a:t>Образец подзаголовка</a:t>
            </a:r>
            <a:endParaRPr lang="zh-CN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F25CC2-47DC-86BA-F91D-706432D408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A47C24-35C9-FB89-176E-3670B3E48B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93D489-124A-AE92-D8CD-78F93E3213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7802F6-148E-45E3-AEE5-9395421A5139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2473259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CC5D24-1BAF-3B7B-0C37-471C5C0C14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68A618-949A-6D82-9AB0-24F4EA89AD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DA9E73-7E0D-A0A2-1D4F-7C9E2A133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0737BD-F391-4273-AE38-401472BF6836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30117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567CE4-6313-D109-4471-19FE23E6C8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707997-5D73-AA69-F61A-7A7BB76E55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6C0F74-6068-7708-A73C-9542E340FF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AC9DCC-9D6A-4135-A39E-771896EA17C2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948568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2D61C1E-9DCA-8D28-D74C-D868FD1D38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12E418D-6644-F3C5-A541-E8ADD36A56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A568576-D285-927A-7CF9-DF61729FC8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D10F52-9C68-4015-80F2-BD6E1C4446B2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1784015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08B4D7-DEBC-8AD3-61CB-CBD05120F6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728080-1FC3-A7BA-0AFD-2FDAD9D199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12DAE8-D6BE-B138-B068-48CC254D56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D930B9-08F9-47D9-8F05-B58900379B1E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2947919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1008F7D-C845-7B00-6596-A4A53C4BF0B5}"/>
              </a:ext>
            </a:extLst>
          </p:cNvPr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id="{87AD3189-3D7C-4999-0A4A-4D6E0BC471D3}"/>
              </a:ext>
            </a:extLst>
          </p:cNvPr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143EC3F7-61DF-C58A-A6E8-5DF82C4FCE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18068 w 794"/>
                <a:gd name="T1" fmla="*/ 5854 h 414"/>
                <a:gd name="T2" fmla="*/ 16158 w 794"/>
                <a:gd name="T3" fmla="*/ 4714 h 414"/>
                <a:gd name="T4" fmla="*/ 12656 w 794"/>
                <a:gd name="T5" fmla="*/ 3115 h 414"/>
                <a:gd name="T6" fmla="*/ 1615 w 794"/>
                <a:gd name="T7" fmla="*/ 0 h 414"/>
                <a:gd name="T8" fmla="*/ 521 w 794"/>
                <a:gd name="T9" fmla="*/ 295 h 414"/>
                <a:gd name="T10" fmla="*/ 0 w 794"/>
                <a:gd name="T11" fmla="*/ 1231 h 414"/>
                <a:gd name="T12" fmla="*/ 635 w 794"/>
                <a:gd name="T13" fmla="*/ 2299 h 414"/>
                <a:gd name="T14" fmla="*/ 12970 w 794"/>
                <a:gd name="T15" fmla="*/ 6065 h 414"/>
                <a:gd name="T16" fmla="*/ 15673 w 794"/>
                <a:gd name="T17" fmla="*/ 5824 h 414"/>
                <a:gd name="T18" fmla="*/ 17858 w 794"/>
                <a:gd name="T19" fmla="*/ 6136 h 414"/>
                <a:gd name="T20" fmla="*/ 18068 w 794"/>
                <a:gd name="T21" fmla="*/ 5854 h 414"/>
                <a:gd name="T22" fmla="*/ 18068 w 794"/>
                <a:gd name="T23" fmla="*/ 5854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7007766B-5681-A8C5-CDCC-9DDCCD65E4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388 w 1586"/>
                <a:gd name="T1" fmla="*/ 0 h 821"/>
                <a:gd name="T2" fmla="*/ 3769 w 1586"/>
                <a:gd name="T3" fmla="*/ 958 h 821"/>
                <a:gd name="T4" fmla="*/ 4044 w 1586"/>
                <a:gd name="T5" fmla="*/ 1177 h 821"/>
                <a:gd name="T6" fmla="*/ 4492 w 1586"/>
                <a:gd name="T7" fmla="*/ 1461 h 821"/>
                <a:gd name="T8" fmla="*/ 4433 w 1586"/>
                <a:gd name="T9" fmla="*/ 1515 h 821"/>
                <a:gd name="T10" fmla="*/ 3823 w 1586"/>
                <a:gd name="T11" fmla="*/ 1452 h 821"/>
                <a:gd name="T12" fmla="*/ 3243 w 1586"/>
                <a:gd name="T13" fmla="*/ 1496 h 821"/>
                <a:gd name="T14" fmla="*/ 117 w 1586"/>
                <a:gd name="T15" fmla="*/ 551 h 821"/>
                <a:gd name="T16" fmla="*/ 0 w 1586"/>
                <a:gd name="T17" fmla="*/ 277 h 821"/>
                <a:gd name="T18" fmla="*/ 130 w 1586"/>
                <a:gd name="T19" fmla="*/ 59 h 821"/>
                <a:gd name="T20" fmla="*/ 388 w 1586"/>
                <a:gd name="T21" fmla="*/ 0 h 821"/>
                <a:gd name="T22" fmla="*/ 38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29F6AD78-C17E-0FB7-29B8-948EF0659F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605 h 747"/>
                <a:gd name="T2" fmla="*/ 2631 w 1049"/>
                <a:gd name="T3" fmla="*/ 1391 h 747"/>
                <a:gd name="T4" fmla="*/ 2680 w 1049"/>
                <a:gd name="T5" fmla="*/ 994 h 747"/>
                <a:gd name="T6" fmla="*/ 2994 w 1049"/>
                <a:gd name="T7" fmla="*/ 786 h 747"/>
                <a:gd name="T8" fmla="*/ 223 w 1049"/>
                <a:gd name="T9" fmla="*/ 0 h 747"/>
                <a:gd name="T10" fmla="*/ 0 w 1049"/>
                <a:gd name="T11" fmla="*/ 236 h 747"/>
                <a:gd name="T12" fmla="*/ 0 w 1049"/>
                <a:gd name="T13" fmla="*/ 605 h 747"/>
                <a:gd name="T14" fmla="*/ 0 w 1049"/>
                <a:gd name="T15" fmla="*/ 60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FF34FE81-4FC4-B9D1-461B-5BB90CF9202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8" name="Freeform 13">
                <a:extLst>
                  <a:ext uri="{FF2B5EF4-FFF2-40B4-BE49-F238E27FC236}">
                    <a16:creationId xmlns:a16="http://schemas.microsoft.com/office/drawing/2014/main" id="{A40D3DE7-00BE-B77E-025A-DF64AF1921E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310 w 150"/>
                  <a:gd name="T1" fmla="*/ 0 h 173"/>
                  <a:gd name="T2" fmla="*/ 114 w 150"/>
                  <a:gd name="T3" fmla="*/ 125 h 173"/>
                  <a:gd name="T4" fmla="*/ 0 w 150"/>
                  <a:gd name="T5" fmla="*/ 328 h 173"/>
                  <a:gd name="T6" fmla="*/ 226 w 150"/>
                  <a:gd name="T7" fmla="*/ 303 h 173"/>
                  <a:gd name="T8" fmla="*/ 291 w 150"/>
                  <a:gd name="T9" fmla="*/ 160 h 173"/>
                  <a:gd name="T10" fmla="*/ 424 w 150"/>
                  <a:gd name="T11" fmla="*/ 51 h 173"/>
                  <a:gd name="T12" fmla="*/ 310 w 150"/>
                  <a:gd name="T13" fmla="*/ 0 h 173"/>
                  <a:gd name="T14" fmla="*/ 31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14">
                <a:extLst>
                  <a:ext uri="{FF2B5EF4-FFF2-40B4-BE49-F238E27FC236}">
                    <a16:creationId xmlns:a16="http://schemas.microsoft.com/office/drawing/2014/main" id="{8632561C-0785-5B11-3C53-235DE3A2195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443 w 1684"/>
                  <a:gd name="T1" fmla="*/ 0 h 880"/>
                  <a:gd name="T2" fmla="*/ 179 w 1684"/>
                  <a:gd name="T3" fmla="*/ 97 h 880"/>
                  <a:gd name="T4" fmla="*/ 0 w 1684"/>
                  <a:gd name="T5" fmla="*/ 386 h 880"/>
                  <a:gd name="T6" fmla="*/ 191 w 1684"/>
                  <a:gd name="T7" fmla="*/ 665 h 880"/>
                  <a:gd name="T8" fmla="*/ 3362 w 1684"/>
                  <a:gd name="T9" fmla="*/ 1607 h 880"/>
                  <a:gd name="T10" fmla="*/ 4045 w 1684"/>
                  <a:gd name="T11" fmla="*/ 1548 h 880"/>
                  <a:gd name="T12" fmla="*/ 4598 w 1684"/>
                  <a:gd name="T13" fmla="*/ 1631 h 880"/>
                  <a:gd name="T14" fmla="*/ 4790 w 1684"/>
                  <a:gd name="T15" fmla="*/ 1499 h 880"/>
                  <a:gd name="T16" fmla="*/ 4272 w 1684"/>
                  <a:gd name="T17" fmla="*/ 1231 h 880"/>
                  <a:gd name="T18" fmla="*/ 4061 w 1684"/>
                  <a:gd name="T19" fmla="*/ 950 h 880"/>
                  <a:gd name="T20" fmla="*/ 3895 w 1684"/>
                  <a:gd name="T21" fmla="*/ 977 h 880"/>
                  <a:gd name="T22" fmla="*/ 4093 w 1684"/>
                  <a:gd name="T23" fmla="*/ 1231 h 880"/>
                  <a:gd name="T24" fmla="*/ 4489 w 1684"/>
                  <a:gd name="T25" fmla="*/ 1501 h 880"/>
                  <a:gd name="T26" fmla="*/ 4020 w 1684"/>
                  <a:gd name="T27" fmla="*/ 1459 h 880"/>
                  <a:gd name="T28" fmla="*/ 3467 w 1684"/>
                  <a:gd name="T29" fmla="*/ 1508 h 880"/>
                  <a:gd name="T30" fmla="*/ 3569 w 1684"/>
                  <a:gd name="T31" fmla="*/ 1204 h 880"/>
                  <a:gd name="T32" fmla="*/ 3806 w 1684"/>
                  <a:gd name="T33" fmla="*/ 997 h 880"/>
                  <a:gd name="T34" fmla="*/ 3529 w 1684"/>
                  <a:gd name="T35" fmla="*/ 1023 h 880"/>
                  <a:gd name="T36" fmla="*/ 3314 w 1684"/>
                  <a:gd name="T37" fmla="*/ 1220 h 880"/>
                  <a:gd name="T38" fmla="*/ 3240 w 1684"/>
                  <a:gd name="T39" fmla="*/ 1467 h 880"/>
                  <a:gd name="T40" fmla="*/ 305 w 1684"/>
                  <a:gd name="T41" fmla="*/ 575 h 880"/>
                  <a:gd name="T42" fmla="*/ 227 w 1684"/>
                  <a:gd name="T43" fmla="*/ 398 h 880"/>
                  <a:gd name="T44" fmla="*/ 293 w 1684"/>
                  <a:gd name="T45" fmla="*/ 177 h 880"/>
                  <a:gd name="T46" fmla="*/ 616 w 1684"/>
                  <a:gd name="T47" fmla="*/ 0 h 880"/>
                  <a:gd name="T48" fmla="*/ 443 w 1684"/>
                  <a:gd name="T49" fmla="*/ 0 h 880"/>
                  <a:gd name="T50" fmla="*/ 44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15">
                <a:extLst>
                  <a:ext uri="{FF2B5EF4-FFF2-40B4-BE49-F238E27FC236}">
                    <a16:creationId xmlns:a16="http://schemas.microsoft.com/office/drawing/2014/main" id="{6E41964B-C913-6833-C78B-30B67A7A92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85 w 1190"/>
                  <a:gd name="T1" fmla="*/ 0 h 500"/>
                  <a:gd name="T2" fmla="*/ 3385 w 1190"/>
                  <a:gd name="T3" fmla="*/ 907 h 500"/>
                  <a:gd name="T4" fmla="*/ 3059 w 1190"/>
                  <a:gd name="T5" fmla="*/ 926 h 500"/>
                  <a:gd name="T6" fmla="*/ 0 w 1190"/>
                  <a:gd name="T7" fmla="*/ 50 h 500"/>
                  <a:gd name="T8" fmla="*/ 285 w 1190"/>
                  <a:gd name="T9" fmla="*/ 0 h 500"/>
                  <a:gd name="T10" fmla="*/ 28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16">
                <a:extLst>
                  <a:ext uri="{FF2B5EF4-FFF2-40B4-BE49-F238E27FC236}">
                    <a16:creationId xmlns:a16="http://schemas.microsoft.com/office/drawing/2014/main" id="{B2F1902E-7167-101E-EE6C-31E759D47C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332 w 160"/>
                  <a:gd name="T1" fmla="*/ 0 h 335"/>
                  <a:gd name="T2" fmla="*/ 54 w 160"/>
                  <a:gd name="T3" fmla="*/ 195 h 335"/>
                  <a:gd name="T4" fmla="*/ 0 w 160"/>
                  <a:gd name="T5" fmla="*/ 421 h 335"/>
                  <a:gd name="T6" fmla="*/ 95 w 160"/>
                  <a:gd name="T7" fmla="*/ 575 h 335"/>
                  <a:gd name="T8" fmla="*/ 268 w 160"/>
                  <a:gd name="T9" fmla="*/ 614 h 335"/>
                  <a:gd name="T10" fmla="*/ 217 w 160"/>
                  <a:gd name="T11" fmla="*/ 281 h 335"/>
                  <a:gd name="T12" fmla="*/ 457 w 160"/>
                  <a:gd name="T13" fmla="*/ 32 h 335"/>
                  <a:gd name="T14" fmla="*/ 332 w 160"/>
                  <a:gd name="T15" fmla="*/ 0 h 335"/>
                  <a:gd name="T16" fmla="*/ 332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7">
                <a:extLst>
                  <a:ext uri="{FF2B5EF4-FFF2-40B4-BE49-F238E27FC236}">
                    <a16:creationId xmlns:a16="http://schemas.microsoft.com/office/drawing/2014/main" id="{5B0E9657-DA95-E500-78B8-1A15D35403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40 w 489"/>
                  <a:gd name="T1" fmla="*/ 64 h 296"/>
                  <a:gd name="T2" fmla="*/ 451 w 489"/>
                  <a:gd name="T3" fmla="*/ 123 h 296"/>
                  <a:gd name="T4" fmla="*/ 914 w 489"/>
                  <a:gd name="T5" fmla="*/ 255 h 296"/>
                  <a:gd name="T6" fmla="*/ 1242 w 489"/>
                  <a:gd name="T7" fmla="*/ 453 h 296"/>
                  <a:gd name="T8" fmla="*/ 920 w 489"/>
                  <a:gd name="T9" fmla="*/ 428 h 296"/>
                  <a:gd name="T10" fmla="*/ 391 w 489"/>
                  <a:gd name="T11" fmla="*/ 272 h 296"/>
                  <a:gd name="T12" fmla="*/ 141 w 489"/>
                  <a:gd name="T13" fmla="*/ 149 h 296"/>
                  <a:gd name="T14" fmla="*/ 301 w 489"/>
                  <a:gd name="T15" fmla="*/ 303 h 296"/>
                  <a:gd name="T16" fmla="*/ 767 w 489"/>
                  <a:gd name="T17" fmla="*/ 502 h 296"/>
                  <a:gd name="T18" fmla="*/ 1314 w 489"/>
                  <a:gd name="T19" fmla="*/ 551 h 296"/>
                  <a:gd name="T20" fmla="*/ 1379 w 489"/>
                  <a:gd name="T21" fmla="*/ 416 h 296"/>
                  <a:gd name="T22" fmla="*/ 1112 w 489"/>
                  <a:gd name="T23" fmla="*/ 224 h 296"/>
                  <a:gd name="T24" fmla="*/ 479 w 489"/>
                  <a:gd name="T25" fmla="*/ 32 h 296"/>
                  <a:gd name="T26" fmla="*/ 0 w 489"/>
                  <a:gd name="T27" fmla="*/ 0 h 296"/>
                  <a:gd name="T28" fmla="*/ 40 w 489"/>
                  <a:gd name="T29" fmla="*/ 64 h 296"/>
                  <a:gd name="T30" fmla="*/ 40 w 489"/>
                  <a:gd name="T31" fmla="*/ 6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3" name="Group 18">
            <a:extLst>
              <a:ext uri="{FF2B5EF4-FFF2-40B4-BE49-F238E27FC236}">
                <a16:creationId xmlns:a16="http://schemas.microsoft.com/office/drawing/2014/main" id="{375DACC6-3E3F-B62B-AC57-027ED2C9056E}"/>
              </a:ext>
            </a:extLst>
          </p:cNvPr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2BF8DD14-22E5-292A-39ED-314032FFA244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395 w 794"/>
                <a:gd name="T1" fmla="*/ 140 h 414"/>
                <a:gd name="T2" fmla="*/ 353 w 794"/>
                <a:gd name="T3" fmla="*/ 113 h 414"/>
                <a:gd name="T4" fmla="*/ 276 w 794"/>
                <a:gd name="T5" fmla="*/ 74 h 414"/>
                <a:gd name="T6" fmla="*/ 35 w 794"/>
                <a:gd name="T7" fmla="*/ 0 h 414"/>
                <a:gd name="T8" fmla="*/ 11 w 794"/>
                <a:gd name="T9" fmla="*/ 7 h 414"/>
                <a:gd name="T10" fmla="*/ 0 w 794"/>
                <a:gd name="T11" fmla="*/ 30 h 414"/>
                <a:gd name="T12" fmla="*/ 13 w 794"/>
                <a:gd name="T13" fmla="*/ 55 h 414"/>
                <a:gd name="T14" fmla="*/ 284 w 794"/>
                <a:gd name="T15" fmla="*/ 145 h 414"/>
                <a:gd name="T16" fmla="*/ 343 w 794"/>
                <a:gd name="T17" fmla="*/ 139 h 414"/>
                <a:gd name="T18" fmla="*/ 391 w 794"/>
                <a:gd name="T19" fmla="*/ 147 h 414"/>
                <a:gd name="T20" fmla="*/ 395 w 794"/>
                <a:gd name="T21" fmla="*/ 140 h 414"/>
                <a:gd name="T22" fmla="*/ 395 w 794"/>
                <a:gd name="T23" fmla="*/ 14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0C334A4-9DE9-DB3A-66C7-41928F2F495F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8 w 1586"/>
                <a:gd name="T1" fmla="*/ 0 h 821"/>
                <a:gd name="T2" fmla="*/ 82 w 1586"/>
                <a:gd name="T3" fmla="*/ 23 h 821"/>
                <a:gd name="T4" fmla="*/ 88 w 1586"/>
                <a:gd name="T5" fmla="*/ 28 h 821"/>
                <a:gd name="T6" fmla="*/ 98 w 1586"/>
                <a:gd name="T7" fmla="*/ 35 h 821"/>
                <a:gd name="T8" fmla="*/ 97 w 1586"/>
                <a:gd name="T9" fmla="*/ 36 h 821"/>
                <a:gd name="T10" fmla="*/ 83 w 1586"/>
                <a:gd name="T11" fmla="*/ 35 h 821"/>
                <a:gd name="T12" fmla="*/ 71 w 1586"/>
                <a:gd name="T13" fmla="*/ 36 h 821"/>
                <a:gd name="T14" fmla="*/ 3 w 1586"/>
                <a:gd name="T15" fmla="*/ 13 h 821"/>
                <a:gd name="T16" fmla="*/ 0 w 1586"/>
                <a:gd name="T17" fmla="*/ 7 h 821"/>
                <a:gd name="T18" fmla="*/ 3 w 1586"/>
                <a:gd name="T19" fmla="*/ 1 h 821"/>
                <a:gd name="T20" fmla="*/ 8 w 1586"/>
                <a:gd name="T21" fmla="*/ 0 h 821"/>
                <a:gd name="T22" fmla="*/ 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1">
              <a:extLst>
                <a:ext uri="{FF2B5EF4-FFF2-40B4-BE49-F238E27FC236}">
                  <a16:creationId xmlns:a16="http://schemas.microsoft.com/office/drawing/2014/main" id="{273F65E2-3A24-B3ED-89C1-2741BE1DDD76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15 h 747"/>
                <a:gd name="T2" fmla="*/ 58 w 1049"/>
                <a:gd name="T3" fmla="*/ 33 h 747"/>
                <a:gd name="T4" fmla="*/ 59 w 1049"/>
                <a:gd name="T5" fmla="*/ 24 h 747"/>
                <a:gd name="T6" fmla="*/ 65 w 1049"/>
                <a:gd name="T7" fmla="*/ 19 h 747"/>
                <a:gd name="T8" fmla="*/ 5 w 1049"/>
                <a:gd name="T9" fmla="*/ 0 h 747"/>
                <a:gd name="T10" fmla="*/ 0 w 1049"/>
                <a:gd name="T11" fmla="*/ 6 h 747"/>
                <a:gd name="T12" fmla="*/ 0 w 1049"/>
                <a:gd name="T13" fmla="*/ 15 h 747"/>
                <a:gd name="T14" fmla="*/ 0 w 1049"/>
                <a:gd name="T15" fmla="*/ 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22">
              <a:extLst>
                <a:ext uri="{FF2B5EF4-FFF2-40B4-BE49-F238E27FC236}">
                  <a16:creationId xmlns:a16="http://schemas.microsoft.com/office/drawing/2014/main" id="{F54DFAF0-1474-0EA3-575E-9923203CCD8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18" name="Freeform 23">
                <a:extLst>
                  <a:ext uri="{FF2B5EF4-FFF2-40B4-BE49-F238E27FC236}">
                    <a16:creationId xmlns:a16="http://schemas.microsoft.com/office/drawing/2014/main" id="{AE4550C4-AC11-7787-781C-6F8BF349E01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7 w 150"/>
                  <a:gd name="T1" fmla="*/ 0 h 173"/>
                  <a:gd name="T2" fmla="*/ 2 w 150"/>
                  <a:gd name="T3" fmla="*/ 3 h 173"/>
                  <a:gd name="T4" fmla="*/ 0 w 150"/>
                  <a:gd name="T5" fmla="*/ 8 h 173"/>
                  <a:gd name="T6" fmla="*/ 5 w 150"/>
                  <a:gd name="T7" fmla="*/ 7 h 173"/>
                  <a:gd name="T8" fmla="*/ 6 w 150"/>
                  <a:gd name="T9" fmla="*/ 4 h 173"/>
                  <a:gd name="T10" fmla="*/ 9 w 150"/>
                  <a:gd name="T11" fmla="*/ 1 h 173"/>
                  <a:gd name="T12" fmla="*/ 7 w 150"/>
                  <a:gd name="T13" fmla="*/ 0 h 173"/>
                  <a:gd name="T14" fmla="*/ 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24">
                <a:extLst>
                  <a:ext uri="{FF2B5EF4-FFF2-40B4-BE49-F238E27FC236}">
                    <a16:creationId xmlns:a16="http://schemas.microsoft.com/office/drawing/2014/main" id="{7D38CDBA-5171-22E9-CF5C-036BE34BB61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0 w 1684"/>
                  <a:gd name="T1" fmla="*/ 0 h 880"/>
                  <a:gd name="T2" fmla="*/ 4 w 1684"/>
                  <a:gd name="T3" fmla="*/ 2 h 880"/>
                  <a:gd name="T4" fmla="*/ 0 w 1684"/>
                  <a:gd name="T5" fmla="*/ 9 h 880"/>
                  <a:gd name="T6" fmla="*/ 4 w 1684"/>
                  <a:gd name="T7" fmla="*/ 16 h 880"/>
                  <a:gd name="T8" fmla="*/ 73 w 1684"/>
                  <a:gd name="T9" fmla="*/ 38 h 880"/>
                  <a:gd name="T10" fmla="*/ 88 w 1684"/>
                  <a:gd name="T11" fmla="*/ 37 h 880"/>
                  <a:gd name="T12" fmla="*/ 100 w 1684"/>
                  <a:gd name="T13" fmla="*/ 39 h 880"/>
                  <a:gd name="T14" fmla="*/ 105 w 1684"/>
                  <a:gd name="T15" fmla="*/ 36 h 880"/>
                  <a:gd name="T16" fmla="*/ 93 w 1684"/>
                  <a:gd name="T17" fmla="*/ 29 h 880"/>
                  <a:gd name="T18" fmla="*/ 89 w 1684"/>
                  <a:gd name="T19" fmla="*/ 23 h 880"/>
                  <a:gd name="T20" fmla="*/ 85 w 1684"/>
                  <a:gd name="T21" fmla="*/ 23 h 880"/>
                  <a:gd name="T22" fmla="*/ 90 w 1684"/>
                  <a:gd name="T23" fmla="*/ 29 h 880"/>
                  <a:gd name="T24" fmla="*/ 98 w 1684"/>
                  <a:gd name="T25" fmla="*/ 36 h 880"/>
                  <a:gd name="T26" fmla="*/ 88 w 1684"/>
                  <a:gd name="T27" fmla="*/ 35 h 880"/>
                  <a:gd name="T28" fmla="*/ 76 w 1684"/>
                  <a:gd name="T29" fmla="*/ 36 h 880"/>
                  <a:gd name="T30" fmla="*/ 78 w 1684"/>
                  <a:gd name="T31" fmla="*/ 29 h 880"/>
                  <a:gd name="T32" fmla="*/ 83 w 1684"/>
                  <a:gd name="T33" fmla="*/ 24 h 880"/>
                  <a:gd name="T34" fmla="*/ 77 w 1684"/>
                  <a:gd name="T35" fmla="*/ 24 h 880"/>
                  <a:gd name="T36" fmla="*/ 72 w 1684"/>
                  <a:gd name="T37" fmla="*/ 29 h 880"/>
                  <a:gd name="T38" fmla="*/ 71 w 1684"/>
                  <a:gd name="T39" fmla="*/ 35 h 880"/>
                  <a:gd name="T40" fmla="*/ 7 w 1684"/>
                  <a:gd name="T41" fmla="*/ 14 h 880"/>
                  <a:gd name="T42" fmla="*/ 5 w 1684"/>
                  <a:gd name="T43" fmla="*/ 10 h 880"/>
                  <a:gd name="T44" fmla="*/ 6 w 1684"/>
                  <a:gd name="T45" fmla="*/ 4 h 880"/>
                  <a:gd name="T46" fmla="*/ 13 w 1684"/>
                  <a:gd name="T47" fmla="*/ 0 h 880"/>
                  <a:gd name="T48" fmla="*/ 10 w 1684"/>
                  <a:gd name="T49" fmla="*/ 0 h 880"/>
                  <a:gd name="T50" fmla="*/ 1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25">
                <a:extLst>
                  <a:ext uri="{FF2B5EF4-FFF2-40B4-BE49-F238E27FC236}">
                    <a16:creationId xmlns:a16="http://schemas.microsoft.com/office/drawing/2014/main" id="{6F31A672-21F0-3549-7195-720EDE84C6B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6 w 1190"/>
                  <a:gd name="T1" fmla="*/ 0 h 500"/>
                  <a:gd name="T2" fmla="*/ 74 w 1190"/>
                  <a:gd name="T3" fmla="*/ 21 h 500"/>
                  <a:gd name="T4" fmla="*/ 67 w 1190"/>
                  <a:gd name="T5" fmla="*/ 22 h 500"/>
                  <a:gd name="T6" fmla="*/ 0 w 1190"/>
                  <a:gd name="T7" fmla="*/ 1 h 500"/>
                  <a:gd name="T8" fmla="*/ 6 w 1190"/>
                  <a:gd name="T9" fmla="*/ 0 h 500"/>
                  <a:gd name="T10" fmla="*/ 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6">
                <a:extLst>
                  <a:ext uri="{FF2B5EF4-FFF2-40B4-BE49-F238E27FC236}">
                    <a16:creationId xmlns:a16="http://schemas.microsoft.com/office/drawing/2014/main" id="{A9C0ABA8-AFAD-5810-1D8D-80D71847B8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7 w 160"/>
                  <a:gd name="T1" fmla="*/ 0 h 335"/>
                  <a:gd name="T2" fmla="*/ 1 w 160"/>
                  <a:gd name="T3" fmla="*/ 5 h 335"/>
                  <a:gd name="T4" fmla="*/ 0 w 160"/>
                  <a:gd name="T5" fmla="*/ 10 h 335"/>
                  <a:gd name="T6" fmla="*/ 2 w 160"/>
                  <a:gd name="T7" fmla="*/ 14 h 335"/>
                  <a:gd name="T8" fmla="*/ 6 w 160"/>
                  <a:gd name="T9" fmla="*/ 15 h 335"/>
                  <a:gd name="T10" fmla="*/ 5 w 160"/>
                  <a:gd name="T11" fmla="*/ 7 h 335"/>
                  <a:gd name="T12" fmla="*/ 10 w 160"/>
                  <a:gd name="T13" fmla="*/ 1 h 335"/>
                  <a:gd name="T14" fmla="*/ 7 w 160"/>
                  <a:gd name="T15" fmla="*/ 0 h 335"/>
                  <a:gd name="T16" fmla="*/ 7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27">
                <a:extLst>
                  <a:ext uri="{FF2B5EF4-FFF2-40B4-BE49-F238E27FC236}">
                    <a16:creationId xmlns:a16="http://schemas.microsoft.com/office/drawing/2014/main" id="{B1E6775A-15C2-ABE9-BFCA-CDB272AAE8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1 w 489"/>
                  <a:gd name="T1" fmla="*/ 1 h 296"/>
                  <a:gd name="T2" fmla="*/ 10 w 489"/>
                  <a:gd name="T3" fmla="*/ 3 h 296"/>
                  <a:gd name="T4" fmla="*/ 20 w 489"/>
                  <a:gd name="T5" fmla="*/ 6 h 296"/>
                  <a:gd name="T6" fmla="*/ 27 w 489"/>
                  <a:gd name="T7" fmla="*/ 11 h 296"/>
                  <a:gd name="T8" fmla="*/ 20 w 489"/>
                  <a:gd name="T9" fmla="*/ 10 h 296"/>
                  <a:gd name="T10" fmla="*/ 9 w 489"/>
                  <a:gd name="T11" fmla="*/ 6 h 296"/>
                  <a:gd name="T12" fmla="*/ 3 w 489"/>
                  <a:gd name="T13" fmla="*/ 4 h 296"/>
                  <a:gd name="T14" fmla="*/ 7 w 489"/>
                  <a:gd name="T15" fmla="*/ 7 h 296"/>
                  <a:gd name="T16" fmla="*/ 17 w 489"/>
                  <a:gd name="T17" fmla="*/ 12 h 296"/>
                  <a:gd name="T18" fmla="*/ 29 w 489"/>
                  <a:gd name="T19" fmla="*/ 13 h 296"/>
                  <a:gd name="T20" fmla="*/ 30 w 489"/>
                  <a:gd name="T21" fmla="*/ 10 h 296"/>
                  <a:gd name="T22" fmla="*/ 24 w 489"/>
                  <a:gd name="T23" fmla="*/ 5 h 296"/>
                  <a:gd name="T24" fmla="*/ 10 w 489"/>
                  <a:gd name="T25" fmla="*/ 1 h 296"/>
                  <a:gd name="T26" fmla="*/ 0 w 489"/>
                  <a:gd name="T27" fmla="*/ 0 h 296"/>
                  <a:gd name="T28" fmla="*/ 1 w 489"/>
                  <a:gd name="T29" fmla="*/ 1 h 296"/>
                  <a:gd name="T30" fmla="*/ 1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3" name="Freeform 28">
            <a:extLst>
              <a:ext uri="{FF2B5EF4-FFF2-40B4-BE49-F238E27FC236}">
                <a16:creationId xmlns:a16="http://schemas.microsoft.com/office/drawing/2014/main" id="{085F98F1-2D75-2052-F749-B74DB84AEDD4}"/>
              </a:ext>
            </a:extLst>
          </p:cNvPr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29">
            <a:extLst>
              <a:ext uri="{FF2B5EF4-FFF2-40B4-BE49-F238E27FC236}">
                <a16:creationId xmlns:a16="http://schemas.microsoft.com/office/drawing/2014/main" id="{FD508E8C-3982-05B3-2A9F-59F06EF73B8E}"/>
              </a:ext>
            </a:extLst>
          </p:cNvPr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ru-RU" altLang="zh-CN" noProof="0"/>
              <a:t>Образец заголовка</a:t>
            </a:r>
          </a:p>
        </p:txBody>
      </p:sp>
      <p:sp>
        <p:nvSpPr>
          <p:cNvPr id="1577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lvl="0"/>
            <a:r>
              <a:rPr lang="ru-RU" altLang="zh-CN" noProof="0"/>
              <a:t>Образец подзаголовка</a:t>
            </a:r>
          </a:p>
        </p:txBody>
      </p:sp>
      <p:sp>
        <p:nvSpPr>
          <p:cNvPr id="25" name="Rectangle 5">
            <a:extLst>
              <a:ext uri="{FF2B5EF4-FFF2-40B4-BE49-F238E27FC236}">
                <a16:creationId xmlns:a16="http://schemas.microsoft.com/office/drawing/2014/main" id="{89913082-5CD5-6C49-C56A-B1BD013697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6E739BBE-4A99-3D22-D224-3522C58C5E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7E80F83F-37A0-00E7-38DA-297132C535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7C6040C-991E-41BD-AD2B-2BEBCE632D33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2305851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6FC6E8C-8247-5194-5A91-0C4AF108F5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710707F-4385-B8CC-638C-75FC865FE4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ECEA6CD-3C17-5C5C-3A0C-74BC808836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984546-F87A-43A8-B825-045B65CCFD43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1442645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altLang="zh-CN"/>
              <a:t>Образец текста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0D18FD5-B9DC-74D6-2D7C-6BC89C4B73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62E39E5-402C-D591-F915-A03987B296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9F07B3E-2EEA-37FD-F51E-1B3E90AD79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AC1CE7-419B-4D9B-B576-10379D7B7363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118378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921D1F-DADE-B1B5-53BC-2A243FCBAC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99F8EF-E3B6-BF9B-53B6-E140BE89F9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8690D6DF-6701-373E-9399-4842B0AF78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4BF3C9-6E95-43BE-B2E1-3F8DC07176A4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971791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zh-CN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zh-CN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4723153-D93B-8A04-97DC-BC6B8C096F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B054819-588A-99D2-C12F-3CB4EB8C9A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FA62ECC1-46E5-C0F4-0F9D-C81E63DECC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1EC506-6284-4FC2-AFF7-31A033C1CD7E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563629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0D4ED31-47D1-38DC-7856-3E12D9E625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11712D9-F4B6-CF93-A21D-D9BCA70197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87FD5E9-A231-F217-F292-F442B1D95B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BBB8F4-CB1E-431A-A82E-4DBF829830EC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3436150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0FB79E-B9EF-0193-22D0-A6D7F7A973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C3FAC7-CFF1-96AA-A97B-DBDFFCB2CD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79B638-F99D-E65B-1D09-A5C8528AA1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9B3CAC-3D42-4AE4-9C17-F63389216E39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197209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D56A04A4-AD30-E5D8-7530-79EA1E50B9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30B57972-5C0D-7522-2D25-494D7E2A78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D1574E52-8DDA-EC35-997E-5AC800199F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BA457A-A79C-4C03-81BB-5ED07E7DA837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3505252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altLang="zh-CN"/>
              <a:t>Образец текста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23AE9C-4557-383A-A671-278BE94A73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F162F2-3061-5CF6-53C5-90D94656E4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8E7DD3FA-D5F2-8FB3-2557-8B929D0E3B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E99306-72A9-429E-B8AD-F67AF5F64A51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3616213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altLang="zh-CN"/>
              <a:t>Образец текста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F778F0-90A3-1080-43EA-54FB6C5817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5D6E00-6625-AECA-B810-73EEF5ED43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856B52C9-FA46-7432-052C-120DBB7AEB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0733AF-8F6B-4FCC-A862-BDE6FC140979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13377206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88ECA2D-DC0A-DB72-A41E-252F8B7059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A9A447D-186C-F427-8CA3-412D94B772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5ED02B2-1BB2-BC29-CC3C-E3D58A2A52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7F231D-3780-4BC5-B989-DAABF2DE3E4B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19481256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4FE57BD-994C-2FD0-CE38-9028596DB0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68EDD63-82C2-82F1-57A7-9C1165F5BD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CB4080A-31D6-40C3-194D-B0C1507700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E8DAE8-A107-4A32-A392-FD03A220CBF9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2571513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zh-CN" noProof="0"/>
              <a:t>Образец заголовка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zh-CN" noProof="0"/>
              <a:t>Образец подзаголовка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FF2C48F5-6D7A-38BE-FA9C-63427D9948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4963AC8-5434-829F-7F5D-7A315AB11E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97BBB4E-E15B-2C17-708F-F31A1687D9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F78427-6721-4D26-AD17-98DA0BEE5B0E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7541043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6D07B4-8F24-5802-7AC5-B35B957B35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BFE09F-D8B7-13CD-3858-70D8EEB66D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31F6E8-6939-DC2D-FFBE-56EF283F52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03574E-6032-4B3D-9F9D-536E31BAB79F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914613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altLang="zh-CN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F3C7CD-ABD4-7A0A-4FDD-D9BE76BEFE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5044EA-41F6-C465-67E7-A4724C4B21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1C95D4-6AD9-8DE0-3CAA-D8F337A7C1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8A3B23-A226-4A09-8556-5CD254A35D34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678153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DAC7D7-9BC1-6191-FD77-96F8517F54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6116AE-C2A1-1956-6310-CE679B7496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83E70B-BC0E-9D4B-60B1-5909C89A27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04D17C-5862-4186-9B1D-0D6C17FC677F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160031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zh-CN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zh-CN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73EF44D-2C45-83F8-BD1E-5BAC0EF068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948BDD9-CC93-B854-95E9-04427183C5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DBBDA0F-E873-6091-CB8B-62AA84DC13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89D768-D943-4AFA-BD95-063A1D934C04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2412510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altLang="zh-CN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34C5F8-BA82-A182-0F72-CFB7795E6D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FB9853-832A-4295-1791-01D6ED479C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C2FE6B-417D-5FF8-040C-01522E429A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9C8A3C-A090-4B72-A92C-A6DA3DF02D9D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30561447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75A07F5-E7BC-C76E-FC73-6348F31C6B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E0F07E3-A488-7B37-20A8-DDAB19F44B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F7CD083-554A-FDB7-56DB-9C06D644FF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E16FDD-FBDE-46A2-8FB0-C6C8AC7BF4A0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1406609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0F31DF-8E07-19F3-EEDB-6443BE03EC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82E19FB-97B5-D479-7262-2A92E59411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27E3EF0-E731-3A63-FD21-21837981EF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D2B3CC-D29A-4086-BB13-81ACEA14B0FC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10171828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altLang="zh-CN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3A902A-368A-003E-03F8-F27E0255DA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D71FD2-9D29-53D4-3C62-B96FCA3448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939BE0-FA05-C655-8BE9-48EA09CDB1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1FFBD1-AF9B-4B62-A760-BFDD6F431BD7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24091204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altLang="zh-CN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518B0A-FF2D-16C9-CC87-3C72DF91F1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11C7EB-96CA-2853-95B6-83AA7163C2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C393D4-51C0-B5ED-E66D-4F7DD1A21A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C6D12-C891-4117-B412-9618CE745710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3417876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1C4559-DCA7-6D2E-1501-87D40C1489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861C2A-5EB4-129F-97E1-E44FD2BE27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BEB890-CF50-A092-F100-965BFA503D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8414C-04F1-4286-B16C-18D59E7C3086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28495403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6943276-B163-7A2E-2AF1-2B0968381E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0D0A8A-61C2-486C-A22A-4C384504F4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4F6996-42D4-97D7-C4C3-BDC83859BF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E0482F-7D0C-478B-98DC-F9D69C5236DD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35125225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3F1A06-9DF7-47EE-A3E1-F52CDD7DD7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C4BF76-FBCA-5858-519F-34CA3B05C9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E85127-25DF-C1DA-95CB-5AC4CB5A06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5A8AFA-06A6-42E9-91A1-9A64237CC5B0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665267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90185B-16A3-37E2-D231-990DEEE044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4F8D4C-0464-7324-8CF0-6389DBDA50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E8F682-F9D0-D19B-83E0-D2D171F9D0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C44DAF-EBB4-437C-99DC-FBDF055DB271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2314530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zh-CN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zh-CN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5EC91C0-8973-9DBB-012E-F013DF8EA3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4E800ED-50E2-4034-AF17-66DE786266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ADDAEA2-D160-2AD5-9455-190F1E87A6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9FC437-E8C8-4398-B600-F1C236AD07BD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140164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15C3BFA-8C76-2999-595E-1392009CA1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0BBFBF2-415F-4F12-5E0E-3397F56D3D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B2F6082-8106-DEA3-D1F1-8C4FE1E63A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C5BA29-2A32-4CF2-A26E-59415CCB495F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3109777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C8A4DBE-70FD-E64F-F976-EE2518F4C5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E0F44BF-868E-B7BF-0521-A03345D0E0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F3B16D2-4914-837E-3DAA-8C31A85497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905BC9-941F-4FD7-ACED-23D6FE0867F8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1020217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altLang="zh-CN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14BDD-91FD-3849-D5FE-56A1B91338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8D1E68-BC62-11E9-61BA-BE764BE202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712C26-5680-83B8-3614-6BCB088F4B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68C3A8-0F9D-48FB-972C-72FA3C7DA1E4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39806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altLang="zh-CN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EA0EDE-9C6D-EE72-F726-D4F032F3CD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6E9B97-239B-3EB2-A355-80E3A7FADC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6A47BF-1CC1-D520-29D0-059E53D3C2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80E3DB-79E7-40B6-80BA-DE4D16D89314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3927091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image" Target="../media/image1.jpeg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theme" Target="../theme/theme1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 /><Relationship Id="rId13" Type="http://schemas.openxmlformats.org/officeDocument/2006/relationships/image" Target="../media/image1.jpeg" /><Relationship Id="rId3" Type="http://schemas.openxmlformats.org/officeDocument/2006/relationships/slideLayout" Target="../slideLayouts/slideLayout16.xml" /><Relationship Id="rId7" Type="http://schemas.openxmlformats.org/officeDocument/2006/relationships/slideLayout" Target="../slideLayouts/slideLayout20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5.xml" /><Relationship Id="rId1" Type="http://schemas.openxmlformats.org/officeDocument/2006/relationships/slideLayout" Target="../slideLayouts/slideLayout14.xml" /><Relationship Id="rId6" Type="http://schemas.openxmlformats.org/officeDocument/2006/relationships/slideLayout" Target="../slideLayouts/slideLayout19.xml" /><Relationship Id="rId11" Type="http://schemas.openxmlformats.org/officeDocument/2006/relationships/slideLayout" Target="../slideLayouts/slideLayout24.xml" /><Relationship Id="rId5" Type="http://schemas.openxmlformats.org/officeDocument/2006/relationships/slideLayout" Target="../slideLayouts/slideLayout18.xml" /><Relationship Id="rId10" Type="http://schemas.openxmlformats.org/officeDocument/2006/relationships/slideLayout" Target="../slideLayouts/slideLayout23.xml" /><Relationship Id="rId4" Type="http://schemas.openxmlformats.org/officeDocument/2006/relationships/slideLayout" Target="../slideLayouts/slideLayout17.xml" /><Relationship Id="rId9" Type="http://schemas.openxmlformats.org/officeDocument/2006/relationships/slideLayout" Target="../slideLayouts/slideLayout22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 /><Relationship Id="rId13" Type="http://schemas.openxmlformats.org/officeDocument/2006/relationships/theme" Target="../theme/theme3.xml" /><Relationship Id="rId3" Type="http://schemas.openxmlformats.org/officeDocument/2006/relationships/slideLayout" Target="../slideLayouts/slideLayout27.xml" /><Relationship Id="rId7" Type="http://schemas.openxmlformats.org/officeDocument/2006/relationships/slideLayout" Target="../slideLayouts/slideLayout31.xml" /><Relationship Id="rId12" Type="http://schemas.openxmlformats.org/officeDocument/2006/relationships/slideLayout" Target="../slideLayouts/slideLayout36.xml" /><Relationship Id="rId2" Type="http://schemas.openxmlformats.org/officeDocument/2006/relationships/slideLayout" Target="../slideLayouts/slideLayout26.xml" /><Relationship Id="rId1" Type="http://schemas.openxmlformats.org/officeDocument/2006/relationships/slideLayout" Target="../slideLayouts/slideLayout25.xml" /><Relationship Id="rId6" Type="http://schemas.openxmlformats.org/officeDocument/2006/relationships/slideLayout" Target="../slideLayouts/slideLayout30.xml" /><Relationship Id="rId11" Type="http://schemas.openxmlformats.org/officeDocument/2006/relationships/slideLayout" Target="../slideLayouts/slideLayout35.xml" /><Relationship Id="rId5" Type="http://schemas.openxmlformats.org/officeDocument/2006/relationships/slideLayout" Target="../slideLayouts/slideLayout29.xml" /><Relationship Id="rId10" Type="http://schemas.openxmlformats.org/officeDocument/2006/relationships/slideLayout" Target="../slideLayouts/slideLayout34.xml" /><Relationship Id="rId4" Type="http://schemas.openxmlformats.org/officeDocument/2006/relationships/slideLayout" Target="../slideLayouts/slideLayout28.xml" /><Relationship Id="rId9" Type="http://schemas.openxmlformats.org/officeDocument/2006/relationships/slideLayout" Target="../slideLayouts/slideLayout33.xml" /><Relationship Id="rId14" Type="http://schemas.openxmlformats.org/officeDocument/2006/relationships/image" Target="../media/image1.jpe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B765436-EC87-09CF-E027-EF009A3E85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zh-CN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E33543A-1C51-6F9B-4182-FFFD94EB08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</a:p>
        </p:txBody>
      </p:sp>
      <p:sp>
        <p:nvSpPr>
          <p:cNvPr id="120836" name="Rectangle 4">
            <a:extLst>
              <a:ext uri="{FF2B5EF4-FFF2-40B4-BE49-F238E27FC236}">
                <a16:creationId xmlns:a16="http://schemas.microsoft.com/office/drawing/2014/main" id="{01E413DD-555F-25A3-CE3A-6B51197204A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120837" name="Rectangle 5">
            <a:extLst>
              <a:ext uri="{FF2B5EF4-FFF2-40B4-BE49-F238E27FC236}">
                <a16:creationId xmlns:a16="http://schemas.microsoft.com/office/drawing/2014/main" id="{866C09B3-E205-F1D7-EBFD-5F63A672FE4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120838" name="Rectangle 6">
            <a:extLst>
              <a:ext uri="{FF2B5EF4-FFF2-40B4-BE49-F238E27FC236}">
                <a16:creationId xmlns:a16="http://schemas.microsoft.com/office/drawing/2014/main" id="{35EF263C-A2BC-5C81-430D-9FC053098FD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2B6CAB4-A7E9-4129-8DBB-C275BC0E411B}" type="slidenum">
              <a:rPr lang="ru-RU" altLang="zh-CN"/>
              <a:pPr/>
              <a:t>‹#›</a:t>
            </a:fld>
            <a:endParaRPr lang="ru-RU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2">
            <a:extLst>
              <a:ext uri="{FF2B5EF4-FFF2-40B4-BE49-F238E27FC236}">
                <a16:creationId xmlns:a16="http://schemas.microsoft.com/office/drawing/2014/main" id="{5FD29FD6-EA19-8AFF-30DD-23811913421A}"/>
              </a:ext>
            </a:extLst>
          </p:cNvPr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F421CF6E-E555-8339-833B-417AE2D030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zh-CN"/>
              <a:t>Образец заголовка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878BEFF8-9C5B-276A-EADD-541B3745C6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</a:p>
        </p:txBody>
      </p:sp>
      <p:sp>
        <p:nvSpPr>
          <p:cNvPr id="156677" name="Rectangle 5">
            <a:extLst>
              <a:ext uri="{FF2B5EF4-FFF2-40B4-BE49-F238E27FC236}">
                <a16:creationId xmlns:a16="http://schemas.microsoft.com/office/drawing/2014/main" id="{5F330F81-8D0C-95BB-F660-24852CE6108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156678" name="Rectangle 6">
            <a:extLst>
              <a:ext uri="{FF2B5EF4-FFF2-40B4-BE49-F238E27FC236}">
                <a16:creationId xmlns:a16="http://schemas.microsoft.com/office/drawing/2014/main" id="{3C2CC1BC-7BBA-A902-EE58-479E4916DAD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156679" name="Rectangle 7">
            <a:extLst>
              <a:ext uri="{FF2B5EF4-FFF2-40B4-BE49-F238E27FC236}">
                <a16:creationId xmlns:a16="http://schemas.microsoft.com/office/drawing/2014/main" id="{111AAE50-60A2-F866-EE5C-AF4C4734600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omic Sans MS" panose="030F0702030302020204" pitchFamily="66" charset="0"/>
              </a:defRPr>
            </a:lvl1pPr>
          </a:lstStyle>
          <a:p>
            <a:fld id="{FF2D701E-1C0A-4D2C-BC29-E4E7DB317CBE}" type="slidenum">
              <a:rPr lang="ru-RU" altLang="zh-CN"/>
              <a:pPr/>
              <a:t>‹#›</a:t>
            </a:fld>
            <a:endParaRPr lang="ru-RU" altLang="zh-CN"/>
          </a:p>
        </p:txBody>
      </p:sp>
      <p:sp>
        <p:nvSpPr>
          <p:cNvPr id="2056" name="Freeform 8">
            <a:extLst>
              <a:ext uri="{FF2B5EF4-FFF2-40B4-BE49-F238E27FC236}">
                <a16:creationId xmlns:a16="http://schemas.microsoft.com/office/drawing/2014/main" id="{A0FDAFD3-003D-4BCC-9120-F7E16E736AE3}"/>
              </a:ext>
            </a:extLst>
          </p:cNvPr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Freeform 9">
            <a:extLst>
              <a:ext uri="{FF2B5EF4-FFF2-40B4-BE49-F238E27FC236}">
                <a16:creationId xmlns:a16="http://schemas.microsoft.com/office/drawing/2014/main" id="{03BAE8F3-E0F2-029C-0E81-C4BB7424DC47}"/>
              </a:ext>
            </a:extLst>
          </p:cNvPr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58" name="Group 10">
            <a:extLst>
              <a:ext uri="{FF2B5EF4-FFF2-40B4-BE49-F238E27FC236}">
                <a16:creationId xmlns:a16="http://schemas.microsoft.com/office/drawing/2014/main" id="{48EB06A2-C7CC-F891-FFD5-096B4916DEFA}"/>
              </a:ext>
            </a:extLst>
          </p:cNvPr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2075" name="Freeform 11">
              <a:extLst>
                <a:ext uri="{FF2B5EF4-FFF2-40B4-BE49-F238E27FC236}">
                  <a16:creationId xmlns:a16="http://schemas.microsoft.com/office/drawing/2014/main" id="{B0121597-9C15-5D40-812F-F775E7A2EA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99 w 2177"/>
                <a:gd name="T1" fmla="*/ 158 h 1298"/>
                <a:gd name="T2" fmla="*/ 178 w 2177"/>
                <a:gd name="T3" fmla="*/ 139 h 1298"/>
                <a:gd name="T4" fmla="*/ 167 w 2177"/>
                <a:gd name="T5" fmla="*/ 60 h 1298"/>
                <a:gd name="T6" fmla="*/ 268 w 2177"/>
                <a:gd name="T7" fmla="*/ 42 h 1298"/>
                <a:gd name="T8" fmla="*/ 273 w 2177"/>
                <a:gd name="T9" fmla="*/ 26 h 1298"/>
                <a:gd name="T10" fmla="*/ 263 w 2177"/>
                <a:gd name="T11" fmla="*/ 13 h 1298"/>
                <a:gd name="T12" fmla="*/ 160 w 2177"/>
                <a:gd name="T13" fmla="*/ 27 h 1298"/>
                <a:gd name="T14" fmla="*/ 153 w 2177"/>
                <a:gd name="T15" fmla="*/ 4 h 1298"/>
                <a:gd name="T16" fmla="*/ 136 w 2177"/>
                <a:gd name="T17" fmla="*/ 0 h 1298"/>
                <a:gd name="T18" fmla="*/ 120 w 2177"/>
                <a:gd name="T19" fmla="*/ 4 h 1298"/>
                <a:gd name="T20" fmla="*/ 111 w 2177"/>
                <a:gd name="T21" fmla="*/ 14 h 1298"/>
                <a:gd name="T22" fmla="*/ 118 w 2177"/>
                <a:gd name="T23" fmla="*/ 36 h 1298"/>
                <a:gd name="T24" fmla="*/ 83 w 2177"/>
                <a:gd name="T25" fmla="*/ 56 h 1298"/>
                <a:gd name="T26" fmla="*/ 123 w 2177"/>
                <a:gd name="T27" fmla="*/ 60 h 1298"/>
                <a:gd name="T28" fmla="*/ 139 w 2177"/>
                <a:gd name="T29" fmla="*/ 112 h 1298"/>
                <a:gd name="T30" fmla="*/ 18 w 2177"/>
                <a:gd name="T31" fmla="*/ 59 h 1298"/>
                <a:gd name="T32" fmla="*/ 6 w 2177"/>
                <a:gd name="T33" fmla="*/ 64 h 1298"/>
                <a:gd name="T34" fmla="*/ 0 w 2177"/>
                <a:gd name="T35" fmla="*/ 80 h 1298"/>
                <a:gd name="T36" fmla="*/ 7 w 2177"/>
                <a:gd name="T37" fmla="*/ 98 h 1298"/>
                <a:gd name="T38" fmla="*/ 143 w 2177"/>
                <a:gd name="T39" fmla="*/ 161 h 1298"/>
                <a:gd name="T40" fmla="*/ 173 w 2177"/>
                <a:gd name="T41" fmla="*/ 157 h 1298"/>
                <a:gd name="T42" fmla="*/ 197 w 2177"/>
                <a:gd name="T43" fmla="*/ 163 h 1298"/>
                <a:gd name="T44" fmla="*/ 199 w 2177"/>
                <a:gd name="T45" fmla="*/ 158 h 1298"/>
                <a:gd name="T46" fmla="*/ 199 w 2177"/>
                <a:gd name="T47" fmla="*/ 158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6" name="Freeform 12">
              <a:extLst>
                <a:ext uri="{FF2B5EF4-FFF2-40B4-BE49-F238E27FC236}">
                  <a16:creationId xmlns:a16="http://schemas.microsoft.com/office/drawing/2014/main" id="{43EEE68F-85F6-32CE-5A5B-5981AAD9B4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15 w 143"/>
                <a:gd name="T3" fmla="*/ 0 h 258"/>
                <a:gd name="T4" fmla="*/ 17 w 143"/>
                <a:gd name="T5" fmla="*/ 30 h 258"/>
                <a:gd name="T6" fmla="*/ 1 w 143"/>
                <a:gd name="T7" fmla="*/ 33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7" name="Freeform 13">
              <a:extLst>
                <a:ext uri="{FF2B5EF4-FFF2-40B4-BE49-F238E27FC236}">
                  <a16:creationId xmlns:a16="http://schemas.microsoft.com/office/drawing/2014/main" id="{5D72FDC3-533D-FB7A-A3D7-BCC1F5A632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7 w 1586"/>
                <a:gd name="T1" fmla="*/ 0 h 821"/>
                <a:gd name="T2" fmla="*/ 166 w 1586"/>
                <a:gd name="T3" fmla="*/ 64 h 821"/>
                <a:gd name="T4" fmla="*/ 178 w 1586"/>
                <a:gd name="T5" fmla="*/ 79 h 821"/>
                <a:gd name="T6" fmla="*/ 198 w 1586"/>
                <a:gd name="T7" fmla="*/ 99 h 821"/>
                <a:gd name="T8" fmla="*/ 195 w 1586"/>
                <a:gd name="T9" fmla="*/ 102 h 821"/>
                <a:gd name="T10" fmla="*/ 168 w 1586"/>
                <a:gd name="T11" fmla="*/ 98 h 821"/>
                <a:gd name="T12" fmla="*/ 143 w 1586"/>
                <a:gd name="T13" fmla="*/ 101 h 821"/>
                <a:gd name="T14" fmla="*/ 5 w 1586"/>
                <a:gd name="T15" fmla="*/ 37 h 821"/>
                <a:gd name="T16" fmla="*/ 0 w 1586"/>
                <a:gd name="T17" fmla="*/ 18 h 821"/>
                <a:gd name="T18" fmla="*/ 5 w 1586"/>
                <a:gd name="T19" fmla="*/ 4 h 821"/>
                <a:gd name="T20" fmla="*/ 17 w 1586"/>
                <a:gd name="T21" fmla="*/ 0 h 821"/>
                <a:gd name="T22" fmla="*/ 17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8" name="Freeform 14">
              <a:extLst>
                <a:ext uri="{FF2B5EF4-FFF2-40B4-BE49-F238E27FC236}">
                  <a16:creationId xmlns:a16="http://schemas.microsoft.com/office/drawing/2014/main" id="{18321E9A-090F-7EEA-30F0-677129020B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41 h 747"/>
                <a:gd name="T2" fmla="*/ 116 w 1049"/>
                <a:gd name="T3" fmla="*/ 94 h 747"/>
                <a:gd name="T4" fmla="*/ 118 w 1049"/>
                <a:gd name="T5" fmla="*/ 67 h 747"/>
                <a:gd name="T6" fmla="*/ 132 w 1049"/>
                <a:gd name="T7" fmla="*/ 53 h 747"/>
                <a:gd name="T8" fmla="*/ 10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9" name="Freeform 15">
              <a:extLst>
                <a:ext uri="{FF2B5EF4-FFF2-40B4-BE49-F238E27FC236}">
                  <a16:creationId xmlns:a16="http://schemas.microsoft.com/office/drawing/2014/main" id="{24843B0A-88E0-9C07-35CA-BEDB1554C0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4 h 241"/>
                <a:gd name="T2" fmla="*/ 19 w 272"/>
                <a:gd name="T3" fmla="*/ 0 h 241"/>
                <a:gd name="T4" fmla="*/ 31 w 272"/>
                <a:gd name="T5" fmla="*/ 5 h 241"/>
                <a:gd name="T6" fmla="*/ 33 w 272"/>
                <a:gd name="T7" fmla="*/ 18 h 241"/>
                <a:gd name="T8" fmla="*/ 20 w 272"/>
                <a:gd name="T9" fmla="*/ 19 h 241"/>
                <a:gd name="T10" fmla="*/ 4 w 272"/>
                <a:gd name="T11" fmla="*/ 31 h 241"/>
                <a:gd name="T12" fmla="*/ 0 w 272"/>
                <a:gd name="T13" fmla="*/ 4 h 241"/>
                <a:gd name="T14" fmla="*/ 0 w 272"/>
                <a:gd name="T15" fmla="*/ 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Freeform 16">
              <a:extLst>
                <a:ext uri="{FF2B5EF4-FFF2-40B4-BE49-F238E27FC236}">
                  <a16:creationId xmlns:a16="http://schemas.microsoft.com/office/drawing/2014/main" id="{961E9049-64A9-6EA7-9D7C-2D32CB4BA3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9 w 152"/>
                <a:gd name="T1" fmla="*/ 1 h 224"/>
                <a:gd name="T2" fmla="*/ 19 w 152"/>
                <a:gd name="T3" fmla="*/ 28 h 224"/>
                <a:gd name="T4" fmla="*/ 0 w 152"/>
                <a:gd name="T5" fmla="*/ 1 h 224"/>
                <a:gd name="T6" fmla="*/ 9 w 152"/>
                <a:gd name="T7" fmla="*/ 0 h 224"/>
                <a:gd name="T8" fmla="*/ 19 w 152"/>
                <a:gd name="T9" fmla="*/ 1 h 224"/>
                <a:gd name="T10" fmla="*/ 19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Freeform 17">
              <a:extLst>
                <a:ext uri="{FF2B5EF4-FFF2-40B4-BE49-F238E27FC236}">
                  <a16:creationId xmlns:a16="http://schemas.microsoft.com/office/drawing/2014/main" id="{B5D7F3ED-C4E3-3C1D-2F99-F8A1435D97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0 h 764"/>
                <a:gd name="T2" fmla="*/ 11 w 386"/>
                <a:gd name="T3" fmla="*/ 0 h 764"/>
                <a:gd name="T4" fmla="*/ 29 w 386"/>
                <a:gd name="T5" fmla="*/ 1 h 764"/>
                <a:gd name="T6" fmla="*/ 49 w 386"/>
                <a:gd name="T7" fmla="*/ 96 h 764"/>
                <a:gd name="T8" fmla="*/ 35 w 386"/>
                <a:gd name="T9" fmla="*/ 91 h 764"/>
                <a:gd name="T10" fmla="*/ 19 w 386"/>
                <a:gd name="T11" fmla="*/ 85 h 764"/>
                <a:gd name="T12" fmla="*/ 0 w 386"/>
                <a:gd name="T13" fmla="*/ 10 h 764"/>
                <a:gd name="T14" fmla="*/ 0 w 386"/>
                <a:gd name="T15" fmla="*/ 1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Freeform 18">
              <a:extLst>
                <a:ext uri="{FF2B5EF4-FFF2-40B4-BE49-F238E27FC236}">
                  <a16:creationId xmlns:a16="http://schemas.microsoft.com/office/drawing/2014/main" id="{CF64F047-15FE-9A1B-F1AD-803AFC356D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87 w 728"/>
                <a:gd name="T1" fmla="*/ 0 h 348"/>
                <a:gd name="T2" fmla="*/ 0 w 728"/>
                <a:gd name="T3" fmla="*/ 14 h 348"/>
                <a:gd name="T4" fmla="*/ 4 w 728"/>
                <a:gd name="T5" fmla="*/ 44 h 348"/>
                <a:gd name="T6" fmla="*/ 90 w 728"/>
                <a:gd name="T7" fmla="*/ 30 h 348"/>
                <a:gd name="T8" fmla="*/ 91 w 728"/>
                <a:gd name="T9" fmla="*/ 6 h 348"/>
                <a:gd name="T10" fmla="*/ 87 w 728"/>
                <a:gd name="T11" fmla="*/ 0 h 348"/>
                <a:gd name="T12" fmla="*/ 87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3" name="Freeform 19">
              <a:extLst>
                <a:ext uri="{FF2B5EF4-FFF2-40B4-BE49-F238E27FC236}">
                  <a16:creationId xmlns:a16="http://schemas.microsoft.com/office/drawing/2014/main" id="{01B7CFE0-DDB1-68CA-81F9-63705A9E6E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34 w 312"/>
                <a:gd name="T1" fmla="*/ 0 h 135"/>
                <a:gd name="T2" fmla="*/ 0 w 312"/>
                <a:gd name="T3" fmla="*/ 9 h 135"/>
                <a:gd name="T4" fmla="*/ 39 w 312"/>
                <a:gd name="T5" fmla="*/ 16 h 135"/>
                <a:gd name="T6" fmla="*/ 34 w 312"/>
                <a:gd name="T7" fmla="*/ 0 h 135"/>
                <a:gd name="T8" fmla="*/ 34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84" name="Group 20">
              <a:extLst>
                <a:ext uri="{FF2B5EF4-FFF2-40B4-BE49-F238E27FC236}">
                  <a16:creationId xmlns:a16="http://schemas.microsoft.com/office/drawing/2014/main" id="{B3B76E9D-9F73-8D26-4E78-5A4B0480FD8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2085" name="Group 21">
                <a:extLst>
                  <a:ext uri="{FF2B5EF4-FFF2-40B4-BE49-F238E27FC236}">
                    <a16:creationId xmlns:a16="http://schemas.microsoft.com/office/drawing/2014/main" id="{0D6EB236-D1A7-0530-CF4B-1455F0D2EAF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2098" name="Freeform 22">
                  <a:extLst>
                    <a:ext uri="{FF2B5EF4-FFF2-40B4-BE49-F238E27FC236}">
                      <a16:creationId xmlns:a16="http://schemas.microsoft.com/office/drawing/2014/main" id="{796B467E-0BEC-1314-E25D-E100AB6E170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3 h 175"/>
                    <a:gd name="T2" fmla="*/ 15 w 313"/>
                    <a:gd name="T3" fmla="*/ 1 h 175"/>
                    <a:gd name="T4" fmla="*/ 27 w 313"/>
                    <a:gd name="T5" fmla="*/ 0 h 175"/>
                    <a:gd name="T6" fmla="*/ 37 w 313"/>
                    <a:gd name="T7" fmla="*/ 3 h 175"/>
                    <a:gd name="T8" fmla="*/ 40 w 313"/>
                    <a:gd name="T9" fmla="*/ 11 h 175"/>
                    <a:gd name="T10" fmla="*/ 21 w 313"/>
                    <a:gd name="T11" fmla="*/ 8 h 175"/>
                    <a:gd name="T12" fmla="*/ 10 w 313"/>
                    <a:gd name="T13" fmla="*/ 12 h 175"/>
                    <a:gd name="T14" fmla="*/ 2 w 313"/>
                    <a:gd name="T15" fmla="*/ 21 h 175"/>
                    <a:gd name="T16" fmla="*/ 0 w 313"/>
                    <a:gd name="T17" fmla="*/ 13 h 175"/>
                    <a:gd name="T18" fmla="*/ 0 w 313"/>
                    <a:gd name="T19" fmla="*/ 1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9" name="Freeform 23">
                  <a:extLst>
                    <a:ext uri="{FF2B5EF4-FFF2-40B4-BE49-F238E27FC236}">
                      <a16:creationId xmlns:a16="http://schemas.microsoft.com/office/drawing/2014/main" id="{AD8B7A69-215B-9BA2-C2BB-122F5CDD2E51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5 h 266"/>
                    <a:gd name="T2" fmla="*/ 20 w 230"/>
                    <a:gd name="T3" fmla="*/ 34 h 266"/>
                    <a:gd name="T4" fmla="*/ 29 w 230"/>
                    <a:gd name="T5" fmla="*/ 32 h 266"/>
                    <a:gd name="T6" fmla="*/ 28 w 230"/>
                    <a:gd name="T7" fmla="*/ 3 h 266"/>
                    <a:gd name="T8" fmla="*/ 21 w 230"/>
                    <a:gd name="T9" fmla="*/ 0 h 266"/>
                    <a:gd name="T10" fmla="*/ 23 w 230"/>
                    <a:gd name="T11" fmla="*/ 25 h 266"/>
                    <a:gd name="T12" fmla="*/ 9 w 230"/>
                    <a:gd name="T13" fmla="*/ 1 h 266"/>
                    <a:gd name="T14" fmla="*/ 0 w 230"/>
                    <a:gd name="T15" fmla="*/ 5 h 266"/>
                    <a:gd name="T16" fmla="*/ 0 w 230"/>
                    <a:gd name="T17" fmla="*/ 5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0" name="Freeform 24">
                  <a:extLst>
                    <a:ext uri="{FF2B5EF4-FFF2-40B4-BE49-F238E27FC236}">
                      <a16:creationId xmlns:a16="http://schemas.microsoft.com/office/drawing/2014/main" id="{F382CF1C-8125-73A1-0E57-BAC9DB09B24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3 h 234"/>
                    <a:gd name="T2" fmla="*/ 4 w 87"/>
                    <a:gd name="T3" fmla="*/ 12 h 234"/>
                    <a:gd name="T4" fmla="*/ 5 w 87"/>
                    <a:gd name="T5" fmla="*/ 20 h 234"/>
                    <a:gd name="T6" fmla="*/ 3 w 87"/>
                    <a:gd name="T7" fmla="*/ 30 h 234"/>
                    <a:gd name="T8" fmla="*/ 10 w 87"/>
                    <a:gd name="T9" fmla="*/ 28 h 234"/>
                    <a:gd name="T10" fmla="*/ 10 w 87"/>
                    <a:gd name="T11" fmla="*/ 15 h 234"/>
                    <a:gd name="T12" fmla="*/ 5 w 87"/>
                    <a:gd name="T13" fmla="*/ 0 h 234"/>
                    <a:gd name="T14" fmla="*/ 0 w 87"/>
                    <a:gd name="T15" fmla="*/ 3 h 234"/>
                    <a:gd name="T16" fmla="*/ 0 w 87"/>
                    <a:gd name="T17" fmla="*/ 3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086" name="Freeform 25">
                <a:extLst>
                  <a:ext uri="{FF2B5EF4-FFF2-40B4-BE49-F238E27FC236}">
                    <a16:creationId xmlns:a16="http://schemas.microsoft.com/office/drawing/2014/main" id="{BA70C853-C6B8-E140-A15A-F1311ADEFD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3 w 1190"/>
                  <a:gd name="T1" fmla="*/ 0 h 500"/>
                  <a:gd name="T2" fmla="*/ 149 w 1190"/>
                  <a:gd name="T3" fmla="*/ 62 h 500"/>
                  <a:gd name="T4" fmla="*/ 135 w 1190"/>
                  <a:gd name="T5" fmla="*/ 63 h 500"/>
                  <a:gd name="T6" fmla="*/ 0 w 1190"/>
                  <a:gd name="T7" fmla="*/ 4 h 500"/>
                  <a:gd name="T8" fmla="*/ 13 w 1190"/>
                  <a:gd name="T9" fmla="*/ 0 h 500"/>
                  <a:gd name="T10" fmla="*/ 13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7" name="Freeform 26">
                <a:extLst>
                  <a:ext uri="{FF2B5EF4-FFF2-40B4-BE49-F238E27FC236}">
                    <a16:creationId xmlns:a16="http://schemas.microsoft.com/office/drawing/2014/main" id="{1F57C5B5-E008-90F3-C189-1E95DFCFF4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 w 489"/>
                  <a:gd name="T1" fmla="*/ 5 h 296"/>
                  <a:gd name="T2" fmla="*/ 20 w 489"/>
                  <a:gd name="T3" fmla="*/ 9 h 296"/>
                  <a:gd name="T4" fmla="*/ 40 w 489"/>
                  <a:gd name="T5" fmla="*/ 18 h 296"/>
                  <a:gd name="T6" fmla="*/ 55 w 489"/>
                  <a:gd name="T7" fmla="*/ 31 h 296"/>
                  <a:gd name="T8" fmla="*/ 40 w 489"/>
                  <a:gd name="T9" fmla="*/ 29 h 296"/>
                  <a:gd name="T10" fmla="*/ 17 w 489"/>
                  <a:gd name="T11" fmla="*/ 19 h 296"/>
                  <a:gd name="T12" fmla="*/ 6 w 489"/>
                  <a:gd name="T13" fmla="*/ 10 h 296"/>
                  <a:gd name="T14" fmla="*/ 13 w 489"/>
                  <a:gd name="T15" fmla="*/ 21 h 296"/>
                  <a:gd name="T16" fmla="*/ 34 w 489"/>
                  <a:gd name="T17" fmla="*/ 34 h 296"/>
                  <a:gd name="T18" fmla="*/ 58 w 489"/>
                  <a:gd name="T19" fmla="*/ 37 h 296"/>
                  <a:gd name="T20" fmla="*/ 61 w 489"/>
                  <a:gd name="T21" fmla="*/ 28 h 296"/>
                  <a:gd name="T22" fmla="*/ 49 w 489"/>
                  <a:gd name="T23" fmla="*/ 15 h 296"/>
                  <a:gd name="T24" fmla="*/ 21 w 489"/>
                  <a:gd name="T25" fmla="*/ 3 h 296"/>
                  <a:gd name="T26" fmla="*/ 0 w 489"/>
                  <a:gd name="T27" fmla="*/ 0 h 296"/>
                  <a:gd name="T28" fmla="*/ 1 w 489"/>
                  <a:gd name="T29" fmla="*/ 5 h 296"/>
                  <a:gd name="T30" fmla="*/ 1 w 489"/>
                  <a:gd name="T31" fmla="*/ 5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8" name="Freeform 27">
                <a:extLst>
                  <a:ext uri="{FF2B5EF4-FFF2-40B4-BE49-F238E27FC236}">
                    <a16:creationId xmlns:a16="http://schemas.microsoft.com/office/drawing/2014/main" id="{56A7A65C-60B8-D5E9-C5D6-07861606A5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3 w 213"/>
                  <a:gd name="T1" fmla="*/ 0 h 478"/>
                  <a:gd name="T2" fmla="*/ 12 w 213"/>
                  <a:gd name="T3" fmla="*/ 3 h 478"/>
                  <a:gd name="T4" fmla="*/ 10 w 213"/>
                  <a:gd name="T5" fmla="*/ 24 h 478"/>
                  <a:gd name="T6" fmla="*/ 14 w 213"/>
                  <a:gd name="T7" fmla="*/ 40 h 478"/>
                  <a:gd name="T8" fmla="*/ 27 w 213"/>
                  <a:gd name="T9" fmla="*/ 56 h 478"/>
                  <a:gd name="T10" fmla="*/ 13 w 213"/>
                  <a:gd name="T11" fmla="*/ 59 h 478"/>
                  <a:gd name="T12" fmla="*/ 4 w 213"/>
                  <a:gd name="T13" fmla="*/ 42 h 478"/>
                  <a:gd name="T14" fmla="*/ 0 w 213"/>
                  <a:gd name="T15" fmla="*/ 7 h 478"/>
                  <a:gd name="T16" fmla="*/ 3 w 213"/>
                  <a:gd name="T17" fmla="*/ 0 h 478"/>
                  <a:gd name="T18" fmla="*/ 3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089" name="Group 28">
                <a:extLst>
                  <a:ext uri="{FF2B5EF4-FFF2-40B4-BE49-F238E27FC236}">
                    <a16:creationId xmlns:a16="http://schemas.microsoft.com/office/drawing/2014/main" id="{0F5292E2-EEB0-3DB3-E04A-E6EDD5B817D5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2090" name="Freeform 29">
                  <a:extLst>
                    <a:ext uri="{FF2B5EF4-FFF2-40B4-BE49-F238E27FC236}">
                      <a16:creationId xmlns:a16="http://schemas.microsoft.com/office/drawing/2014/main" id="{AEC2DA0A-0DCF-AF46-71CE-60007C454DA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4 w 150"/>
                    <a:gd name="T1" fmla="*/ 0 h 173"/>
                    <a:gd name="T2" fmla="*/ 5 w 150"/>
                    <a:gd name="T3" fmla="*/ 9 h 173"/>
                    <a:gd name="T4" fmla="*/ 0 w 150"/>
                    <a:gd name="T5" fmla="*/ 22 h 173"/>
                    <a:gd name="T6" fmla="*/ 10 w 150"/>
                    <a:gd name="T7" fmla="*/ 20 h 173"/>
                    <a:gd name="T8" fmla="*/ 13 w 150"/>
                    <a:gd name="T9" fmla="*/ 11 h 173"/>
                    <a:gd name="T10" fmla="*/ 19 w 150"/>
                    <a:gd name="T11" fmla="*/ 4 h 173"/>
                    <a:gd name="T12" fmla="*/ 14 w 150"/>
                    <a:gd name="T13" fmla="*/ 0 h 173"/>
                    <a:gd name="T14" fmla="*/ 14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1" name="Freeform 30">
                  <a:extLst>
                    <a:ext uri="{FF2B5EF4-FFF2-40B4-BE49-F238E27FC236}">
                      <a16:creationId xmlns:a16="http://schemas.microsoft.com/office/drawing/2014/main" id="{C08A8DB6-108A-AD60-7534-1E679C53E03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20 w 1684"/>
                    <a:gd name="T1" fmla="*/ 0 h 880"/>
                    <a:gd name="T2" fmla="*/ 8 w 1684"/>
                    <a:gd name="T3" fmla="*/ 7 h 880"/>
                    <a:gd name="T4" fmla="*/ 0 w 1684"/>
                    <a:gd name="T5" fmla="*/ 26 h 880"/>
                    <a:gd name="T6" fmla="*/ 9 w 1684"/>
                    <a:gd name="T7" fmla="*/ 45 h 880"/>
                    <a:gd name="T8" fmla="*/ 148 w 1684"/>
                    <a:gd name="T9" fmla="*/ 109 h 880"/>
                    <a:gd name="T10" fmla="*/ 178 w 1684"/>
                    <a:gd name="T11" fmla="*/ 105 h 880"/>
                    <a:gd name="T12" fmla="*/ 202 w 1684"/>
                    <a:gd name="T13" fmla="*/ 110 h 880"/>
                    <a:gd name="T14" fmla="*/ 211 w 1684"/>
                    <a:gd name="T15" fmla="*/ 101 h 880"/>
                    <a:gd name="T16" fmla="*/ 188 w 1684"/>
                    <a:gd name="T17" fmla="*/ 83 h 880"/>
                    <a:gd name="T18" fmla="*/ 179 w 1684"/>
                    <a:gd name="T19" fmla="*/ 64 h 880"/>
                    <a:gd name="T20" fmla="*/ 172 w 1684"/>
                    <a:gd name="T21" fmla="*/ 66 h 880"/>
                    <a:gd name="T22" fmla="*/ 180 w 1684"/>
                    <a:gd name="T23" fmla="*/ 83 h 880"/>
                    <a:gd name="T24" fmla="*/ 198 w 1684"/>
                    <a:gd name="T25" fmla="*/ 102 h 880"/>
                    <a:gd name="T26" fmla="*/ 177 w 1684"/>
                    <a:gd name="T27" fmla="*/ 99 h 880"/>
                    <a:gd name="T28" fmla="*/ 153 w 1684"/>
                    <a:gd name="T29" fmla="*/ 102 h 880"/>
                    <a:gd name="T30" fmla="*/ 157 w 1684"/>
                    <a:gd name="T31" fmla="*/ 82 h 880"/>
                    <a:gd name="T32" fmla="*/ 168 w 1684"/>
                    <a:gd name="T33" fmla="*/ 68 h 880"/>
                    <a:gd name="T34" fmla="*/ 156 w 1684"/>
                    <a:gd name="T35" fmla="*/ 69 h 880"/>
                    <a:gd name="T36" fmla="*/ 146 w 1684"/>
                    <a:gd name="T37" fmla="*/ 83 h 880"/>
                    <a:gd name="T38" fmla="*/ 143 w 1684"/>
                    <a:gd name="T39" fmla="*/ 99 h 880"/>
                    <a:gd name="T40" fmla="*/ 14 w 1684"/>
                    <a:gd name="T41" fmla="*/ 39 h 880"/>
                    <a:gd name="T42" fmla="*/ 10 w 1684"/>
                    <a:gd name="T43" fmla="*/ 27 h 880"/>
                    <a:gd name="T44" fmla="*/ 13 w 1684"/>
                    <a:gd name="T45" fmla="*/ 12 h 880"/>
                    <a:gd name="T46" fmla="*/ 28 w 1684"/>
                    <a:gd name="T47" fmla="*/ 0 h 880"/>
                    <a:gd name="T48" fmla="*/ 20 w 1684"/>
                    <a:gd name="T49" fmla="*/ 0 h 880"/>
                    <a:gd name="T50" fmla="*/ 20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2" name="Freeform 31">
                  <a:extLst>
                    <a:ext uri="{FF2B5EF4-FFF2-40B4-BE49-F238E27FC236}">
                      <a16:creationId xmlns:a16="http://schemas.microsoft.com/office/drawing/2014/main" id="{22BB4F84-3704-10AC-8900-555489051D3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5 w 160"/>
                    <a:gd name="T1" fmla="*/ 0 h 335"/>
                    <a:gd name="T2" fmla="*/ 3 w 160"/>
                    <a:gd name="T3" fmla="*/ 13 h 335"/>
                    <a:gd name="T4" fmla="*/ 0 w 160"/>
                    <a:gd name="T5" fmla="*/ 28 h 335"/>
                    <a:gd name="T6" fmla="*/ 5 w 160"/>
                    <a:gd name="T7" fmla="*/ 39 h 335"/>
                    <a:gd name="T8" fmla="*/ 12 w 160"/>
                    <a:gd name="T9" fmla="*/ 41 h 335"/>
                    <a:gd name="T10" fmla="*/ 10 w 160"/>
                    <a:gd name="T11" fmla="*/ 19 h 335"/>
                    <a:gd name="T12" fmla="*/ 20 w 160"/>
                    <a:gd name="T13" fmla="*/ 2 h 335"/>
                    <a:gd name="T14" fmla="*/ 15 w 160"/>
                    <a:gd name="T15" fmla="*/ 0 h 335"/>
                    <a:gd name="T16" fmla="*/ 15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3" name="Freeform 32">
                  <a:extLst>
                    <a:ext uri="{FF2B5EF4-FFF2-40B4-BE49-F238E27FC236}">
                      <a16:creationId xmlns:a16="http://schemas.microsoft.com/office/drawing/2014/main" id="{E043B03A-B643-9365-CB79-C74F9FAE2B5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8 w 642"/>
                    <a:gd name="T1" fmla="*/ 112 h 1188"/>
                    <a:gd name="T2" fmla="*/ 0 w 642"/>
                    <a:gd name="T3" fmla="*/ 16 h 1188"/>
                    <a:gd name="T4" fmla="*/ 11 w 642"/>
                    <a:gd name="T5" fmla="*/ 5 h 1188"/>
                    <a:gd name="T6" fmla="*/ 33 w 642"/>
                    <a:gd name="T7" fmla="*/ 0 h 1188"/>
                    <a:gd name="T8" fmla="*/ 50 w 642"/>
                    <a:gd name="T9" fmla="*/ 8 h 1188"/>
                    <a:gd name="T10" fmla="*/ 81 w 642"/>
                    <a:gd name="T11" fmla="*/ 149 h 1188"/>
                    <a:gd name="T12" fmla="*/ 70 w 642"/>
                    <a:gd name="T13" fmla="*/ 137 h 1188"/>
                    <a:gd name="T14" fmla="*/ 45 w 642"/>
                    <a:gd name="T15" fmla="*/ 13 h 1188"/>
                    <a:gd name="T16" fmla="*/ 29 w 642"/>
                    <a:gd name="T17" fmla="*/ 8 h 1188"/>
                    <a:gd name="T18" fmla="*/ 15 w 642"/>
                    <a:gd name="T19" fmla="*/ 10 h 1188"/>
                    <a:gd name="T20" fmla="*/ 10 w 642"/>
                    <a:gd name="T21" fmla="*/ 18 h 1188"/>
                    <a:gd name="T22" fmla="*/ 39 w 642"/>
                    <a:gd name="T23" fmla="*/ 116 h 1188"/>
                    <a:gd name="T24" fmla="*/ 28 w 642"/>
                    <a:gd name="T25" fmla="*/ 112 h 1188"/>
                    <a:gd name="T26" fmla="*/ 28 w 642"/>
                    <a:gd name="T27" fmla="*/ 112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4" name="Freeform 33">
                  <a:extLst>
                    <a:ext uri="{FF2B5EF4-FFF2-40B4-BE49-F238E27FC236}">
                      <a16:creationId xmlns:a16="http://schemas.microsoft.com/office/drawing/2014/main" id="{CBAA1F9F-A5CC-CA92-F761-D276951752D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4 h 504"/>
                    <a:gd name="T2" fmla="*/ 10 w 192"/>
                    <a:gd name="T3" fmla="*/ 25 h 504"/>
                    <a:gd name="T4" fmla="*/ 15 w 192"/>
                    <a:gd name="T5" fmla="*/ 40 h 504"/>
                    <a:gd name="T6" fmla="*/ 15 w 192"/>
                    <a:gd name="T7" fmla="*/ 63 h 504"/>
                    <a:gd name="T8" fmla="*/ 24 w 192"/>
                    <a:gd name="T9" fmla="*/ 63 h 504"/>
                    <a:gd name="T10" fmla="*/ 24 w 192"/>
                    <a:gd name="T11" fmla="*/ 45 h 504"/>
                    <a:gd name="T12" fmla="*/ 21 w 192"/>
                    <a:gd name="T13" fmla="*/ 26 h 504"/>
                    <a:gd name="T14" fmla="*/ 13 w 192"/>
                    <a:gd name="T15" fmla="*/ 8 h 504"/>
                    <a:gd name="T16" fmla="*/ 8 w 192"/>
                    <a:gd name="T17" fmla="*/ 0 h 504"/>
                    <a:gd name="T18" fmla="*/ 0 w 192"/>
                    <a:gd name="T19" fmla="*/ 4 h 504"/>
                    <a:gd name="T20" fmla="*/ 0 w 192"/>
                    <a:gd name="T21" fmla="*/ 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5" name="Freeform 34">
                  <a:extLst>
                    <a:ext uri="{FF2B5EF4-FFF2-40B4-BE49-F238E27FC236}">
                      <a16:creationId xmlns:a16="http://schemas.microsoft.com/office/drawing/2014/main" id="{DC3AB9FB-A29A-D756-B364-F90DDF3B740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38 w 390"/>
                    <a:gd name="T1" fmla="*/ 0 h 269"/>
                    <a:gd name="T2" fmla="*/ 33 w 390"/>
                    <a:gd name="T3" fmla="*/ 3 h 269"/>
                    <a:gd name="T4" fmla="*/ 32 w 390"/>
                    <a:gd name="T5" fmla="*/ 9 h 269"/>
                    <a:gd name="T6" fmla="*/ 0 w 390"/>
                    <a:gd name="T7" fmla="*/ 22 h 269"/>
                    <a:gd name="T8" fmla="*/ 0 w 390"/>
                    <a:gd name="T9" fmla="*/ 28 h 269"/>
                    <a:gd name="T10" fmla="*/ 36 w 390"/>
                    <a:gd name="T11" fmla="*/ 29 h 269"/>
                    <a:gd name="T12" fmla="*/ 40 w 390"/>
                    <a:gd name="T13" fmla="*/ 34 h 269"/>
                    <a:gd name="T14" fmla="*/ 49 w 390"/>
                    <a:gd name="T15" fmla="*/ 34 h 269"/>
                    <a:gd name="T16" fmla="*/ 48 w 390"/>
                    <a:gd name="T17" fmla="*/ 24 h 269"/>
                    <a:gd name="T18" fmla="*/ 15 w 390"/>
                    <a:gd name="T19" fmla="*/ 22 h 269"/>
                    <a:gd name="T20" fmla="*/ 42 w 390"/>
                    <a:gd name="T21" fmla="*/ 12 h 269"/>
                    <a:gd name="T22" fmla="*/ 38 w 390"/>
                    <a:gd name="T23" fmla="*/ 0 h 269"/>
                    <a:gd name="T24" fmla="*/ 38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6" name="Freeform 35">
                  <a:extLst>
                    <a:ext uri="{FF2B5EF4-FFF2-40B4-BE49-F238E27FC236}">
                      <a16:creationId xmlns:a16="http://schemas.microsoft.com/office/drawing/2014/main" id="{E45E32AA-EB28-A10A-87B1-0BA85379A32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7 h 424"/>
                    <a:gd name="T2" fmla="*/ 108 w 941"/>
                    <a:gd name="T3" fmla="*/ 0 h 424"/>
                    <a:gd name="T4" fmla="*/ 116 w 941"/>
                    <a:gd name="T5" fmla="*/ 10 h 424"/>
                    <a:gd name="T6" fmla="*/ 118 w 941"/>
                    <a:gd name="T7" fmla="*/ 23 h 424"/>
                    <a:gd name="T8" fmla="*/ 113 w 941"/>
                    <a:gd name="T9" fmla="*/ 36 h 424"/>
                    <a:gd name="T10" fmla="*/ 8 w 941"/>
                    <a:gd name="T11" fmla="*/ 53 h 424"/>
                    <a:gd name="T12" fmla="*/ 7 w 941"/>
                    <a:gd name="T13" fmla="*/ 48 h 424"/>
                    <a:gd name="T14" fmla="*/ 108 w 941"/>
                    <a:gd name="T15" fmla="*/ 31 h 424"/>
                    <a:gd name="T16" fmla="*/ 112 w 941"/>
                    <a:gd name="T17" fmla="*/ 19 h 424"/>
                    <a:gd name="T18" fmla="*/ 105 w 941"/>
                    <a:gd name="T19" fmla="*/ 8 h 424"/>
                    <a:gd name="T20" fmla="*/ 0 w 941"/>
                    <a:gd name="T21" fmla="*/ 24 h 424"/>
                    <a:gd name="T22" fmla="*/ 0 w 941"/>
                    <a:gd name="T23" fmla="*/ 17 h 424"/>
                    <a:gd name="T24" fmla="*/ 0 w 941"/>
                    <a:gd name="T25" fmla="*/ 17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7" name="Freeform 36">
                  <a:extLst>
                    <a:ext uri="{FF2B5EF4-FFF2-40B4-BE49-F238E27FC236}">
                      <a16:creationId xmlns:a16="http://schemas.microsoft.com/office/drawing/2014/main" id="{35379229-8BDE-E861-0362-F7603B4FE72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5 h 173"/>
                    <a:gd name="T2" fmla="*/ 9 w 488"/>
                    <a:gd name="T3" fmla="*/ 21 h 173"/>
                    <a:gd name="T4" fmla="*/ 28 w 488"/>
                    <a:gd name="T5" fmla="*/ 20 h 173"/>
                    <a:gd name="T6" fmla="*/ 53 w 488"/>
                    <a:gd name="T7" fmla="*/ 14 h 173"/>
                    <a:gd name="T8" fmla="*/ 62 w 488"/>
                    <a:gd name="T9" fmla="*/ 5 h 173"/>
                    <a:gd name="T10" fmla="*/ 56 w 488"/>
                    <a:gd name="T11" fmla="*/ 0 h 173"/>
                    <a:gd name="T12" fmla="*/ 32 w 488"/>
                    <a:gd name="T13" fmla="*/ 0 h 173"/>
                    <a:gd name="T14" fmla="*/ 14 w 488"/>
                    <a:gd name="T15" fmla="*/ 1 h 173"/>
                    <a:gd name="T16" fmla="*/ 2 w 488"/>
                    <a:gd name="T17" fmla="*/ 9 h 173"/>
                    <a:gd name="T18" fmla="*/ 14 w 488"/>
                    <a:gd name="T19" fmla="*/ 11 h 173"/>
                    <a:gd name="T20" fmla="*/ 35 w 488"/>
                    <a:gd name="T21" fmla="*/ 6 h 173"/>
                    <a:gd name="T22" fmla="*/ 53 w 488"/>
                    <a:gd name="T23" fmla="*/ 6 h 173"/>
                    <a:gd name="T24" fmla="*/ 34 w 488"/>
                    <a:gd name="T25" fmla="*/ 13 h 173"/>
                    <a:gd name="T26" fmla="*/ 18 w 488"/>
                    <a:gd name="T27" fmla="*/ 15 h 173"/>
                    <a:gd name="T28" fmla="*/ 0 w 488"/>
                    <a:gd name="T29" fmla="*/ 15 h 173"/>
                    <a:gd name="T30" fmla="*/ 0 w 488"/>
                    <a:gd name="T31" fmla="*/ 15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059" name="Group 37">
            <a:extLst>
              <a:ext uri="{FF2B5EF4-FFF2-40B4-BE49-F238E27FC236}">
                <a16:creationId xmlns:a16="http://schemas.microsoft.com/office/drawing/2014/main" id="{D132EF19-793A-5955-FDA3-52CD4D7E790E}"/>
              </a:ext>
            </a:extLst>
          </p:cNvPr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2073" name="Freeform 38">
              <a:extLst>
                <a:ext uri="{FF2B5EF4-FFF2-40B4-BE49-F238E27FC236}">
                  <a16:creationId xmlns:a16="http://schemas.microsoft.com/office/drawing/2014/main" id="{B9D9E6E3-CC6A-B4E5-5BE7-AB73FF50730E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3 w 772"/>
                <a:gd name="T1" fmla="*/ 263 h 3266"/>
                <a:gd name="T2" fmla="*/ 7 w 772"/>
                <a:gd name="T3" fmla="*/ 246 h 3266"/>
                <a:gd name="T4" fmla="*/ 6 w 772"/>
                <a:gd name="T5" fmla="*/ 232 h 3266"/>
                <a:gd name="T6" fmla="*/ 7 w 772"/>
                <a:gd name="T7" fmla="*/ 212 h 3266"/>
                <a:gd name="T8" fmla="*/ 11 w 772"/>
                <a:gd name="T9" fmla="*/ 188 h 3266"/>
                <a:gd name="T10" fmla="*/ 12 w 772"/>
                <a:gd name="T11" fmla="*/ 173 h 3266"/>
                <a:gd name="T12" fmla="*/ 11 w 772"/>
                <a:gd name="T13" fmla="*/ 163 h 3266"/>
                <a:gd name="T14" fmla="*/ 7 w 772"/>
                <a:gd name="T15" fmla="*/ 155 h 3266"/>
                <a:gd name="T16" fmla="*/ 7 w 772"/>
                <a:gd name="T17" fmla="*/ 145 h 3266"/>
                <a:gd name="T18" fmla="*/ 8 w 772"/>
                <a:gd name="T19" fmla="*/ 132 h 3266"/>
                <a:gd name="T20" fmla="*/ 14 w 772"/>
                <a:gd name="T21" fmla="*/ 97 h 3266"/>
                <a:gd name="T22" fmla="*/ 14 w 772"/>
                <a:gd name="T23" fmla="*/ 79 h 3266"/>
                <a:gd name="T24" fmla="*/ 13 w 772"/>
                <a:gd name="T25" fmla="*/ 59 h 3266"/>
                <a:gd name="T26" fmla="*/ 8 w 772"/>
                <a:gd name="T27" fmla="*/ 50 h 3266"/>
                <a:gd name="T28" fmla="*/ 4 w 772"/>
                <a:gd name="T29" fmla="*/ 35 h 3266"/>
                <a:gd name="T30" fmla="*/ 0 w 772"/>
                <a:gd name="T31" fmla="*/ 0 h 3266"/>
                <a:gd name="T32" fmla="*/ 1 w 772"/>
                <a:gd name="T33" fmla="*/ 32 h 3266"/>
                <a:gd name="T34" fmla="*/ 3 w 772"/>
                <a:gd name="T35" fmla="*/ 51 h 3266"/>
                <a:gd name="T36" fmla="*/ 7 w 772"/>
                <a:gd name="T37" fmla="*/ 63 h 3266"/>
                <a:gd name="T38" fmla="*/ 11 w 772"/>
                <a:gd name="T39" fmla="*/ 69 h 3266"/>
                <a:gd name="T40" fmla="*/ 11 w 772"/>
                <a:gd name="T41" fmla="*/ 87 h 3266"/>
                <a:gd name="T42" fmla="*/ 9 w 772"/>
                <a:gd name="T43" fmla="*/ 106 h 3266"/>
                <a:gd name="T44" fmla="*/ 5 w 772"/>
                <a:gd name="T45" fmla="*/ 138 h 3266"/>
                <a:gd name="T46" fmla="*/ 4 w 772"/>
                <a:gd name="T47" fmla="*/ 159 h 3266"/>
                <a:gd name="T48" fmla="*/ 9 w 772"/>
                <a:gd name="T49" fmla="*/ 171 h 3266"/>
                <a:gd name="T50" fmla="*/ 8 w 772"/>
                <a:gd name="T51" fmla="*/ 182 h 3266"/>
                <a:gd name="T52" fmla="*/ 5 w 772"/>
                <a:gd name="T53" fmla="*/ 204 h 3266"/>
                <a:gd name="T54" fmla="*/ 3 w 772"/>
                <a:gd name="T55" fmla="*/ 226 h 3266"/>
                <a:gd name="T56" fmla="*/ 5 w 772"/>
                <a:gd name="T57" fmla="*/ 249 h 3266"/>
                <a:gd name="T58" fmla="*/ 8 w 772"/>
                <a:gd name="T59" fmla="*/ 262 h 3266"/>
                <a:gd name="T60" fmla="*/ 12 w 772"/>
                <a:gd name="T61" fmla="*/ 272 h 3266"/>
                <a:gd name="T62" fmla="*/ 13 w 772"/>
                <a:gd name="T63" fmla="*/ 263 h 3266"/>
                <a:gd name="T64" fmla="*/ 13 w 772"/>
                <a:gd name="T65" fmla="*/ 26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4" name="Freeform 39">
              <a:extLst>
                <a:ext uri="{FF2B5EF4-FFF2-40B4-BE49-F238E27FC236}">
                  <a16:creationId xmlns:a16="http://schemas.microsoft.com/office/drawing/2014/main" id="{38890DC4-C89F-7BE3-8AB2-3EE11E77EA33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3 w 772"/>
                <a:gd name="T1" fmla="*/ 395 h 3266"/>
                <a:gd name="T2" fmla="*/ 7 w 772"/>
                <a:gd name="T3" fmla="*/ 369 h 3266"/>
                <a:gd name="T4" fmla="*/ 6 w 772"/>
                <a:gd name="T5" fmla="*/ 348 h 3266"/>
                <a:gd name="T6" fmla="*/ 7 w 772"/>
                <a:gd name="T7" fmla="*/ 318 h 3266"/>
                <a:gd name="T8" fmla="*/ 11 w 772"/>
                <a:gd name="T9" fmla="*/ 282 h 3266"/>
                <a:gd name="T10" fmla="*/ 12 w 772"/>
                <a:gd name="T11" fmla="*/ 259 h 3266"/>
                <a:gd name="T12" fmla="*/ 11 w 772"/>
                <a:gd name="T13" fmla="*/ 244 h 3266"/>
                <a:gd name="T14" fmla="*/ 7 w 772"/>
                <a:gd name="T15" fmla="*/ 233 h 3266"/>
                <a:gd name="T16" fmla="*/ 7 w 772"/>
                <a:gd name="T17" fmla="*/ 219 h 3266"/>
                <a:gd name="T18" fmla="*/ 8 w 772"/>
                <a:gd name="T19" fmla="*/ 199 h 3266"/>
                <a:gd name="T20" fmla="*/ 14 w 772"/>
                <a:gd name="T21" fmla="*/ 145 h 3266"/>
                <a:gd name="T22" fmla="*/ 14 w 772"/>
                <a:gd name="T23" fmla="*/ 119 h 3266"/>
                <a:gd name="T24" fmla="*/ 13 w 772"/>
                <a:gd name="T25" fmla="*/ 90 h 3266"/>
                <a:gd name="T26" fmla="*/ 8 w 772"/>
                <a:gd name="T27" fmla="*/ 76 h 3266"/>
                <a:gd name="T28" fmla="*/ 4 w 772"/>
                <a:gd name="T29" fmla="*/ 53 h 3266"/>
                <a:gd name="T30" fmla="*/ 0 w 772"/>
                <a:gd name="T31" fmla="*/ 0 h 3266"/>
                <a:gd name="T32" fmla="*/ 1 w 772"/>
                <a:gd name="T33" fmla="*/ 48 h 3266"/>
                <a:gd name="T34" fmla="*/ 3 w 772"/>
                <a:gd name="T35" fmla="*/ 77 h 3266"/>
                <a:gd name="T36" fmla="*/ 7 w 772"/>
                <a:gd name="T37" fmla="*/ 95 h 3266"/>
                <a:gd name="T38" fmla="*/ 11 w 772"/>
                <a:gd name="T39" fmla="*/ 105 h 3266"/>
                <a:gd name="T40" fmla="*/ 11 w 772"/>
                <a:gd name="T41" fmla="*/ 131 h 3266"/>
                <a:gd name="T42" fmla="*/ 9 w 772"/>
                <a:gd name="T43" fmla="*/ 159 h 3266"/>
                <a:gd name="T44" fmla="*/ 5 w 772"/>
                <a:gd name="T45" fmla="*/ 208 h 3266"/>
                <a:gd name="T46" fmla="*/ 4 w 772"/>
                <a:gd name="T47" fmla="*/ 239 h 3266"/>
                <a:gd name="T48" fmla="*/ 9 w 772"/>
                <a:gd name="T49" fmla="*/ 257 h 3266"/>
                <a:gd name="T50" fmla="*/ 8 w 772"/>
                <a:gd name="T51" fmla="*/ 273 h 3266"/>
                <a:gd name="T52" fmla="*/ 5 w 772"/>
                <a:gd name="T53" fmla="*/ 307 h 3266"/>
                <a:gd name="T54" fmla="*/ 3 w 772"/>
                <a:gd name="T55" fmla="*/ 340 h 3266"/>
                <a:gd name="T56" fmla="*/ 5 w 772"/>
                <a:gd name="T57" fmla="*/ 375 h 3266"/>
                <a:gd name="T58" fmla="*/ 8 w 772"/>
                <a:gd name="T59" fmla="*/ 393 h 3266"/>
                <a:gd name="T60" fmla="*/ 12 w 772"/>
                <a:gd name="T61" fmla="*/ 409 h 3266"/>
                <a:gd name="T62" fmla="*/ 13 w 772"/>
                <a:gd name="T63" fmla="*/ 395 h 3266"/>
                <a:gd name="T64" fmla="*/ 13 w 772"/>
                <a:gd name="T65" fmla="*/ 395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60" name="Group 40">
            <a:extLst>
              <a:ext uri="{FF2B5EF4-FFF2-40B4-BE49-F238E27FC236}">
                <a16:creationId xmlns:a16="http://schemas.microsoft.com/office/drawing/2014/main" id="{CC4DA4BF-A138-06F1-ADEB-62EF1FB71D59}"/>
              </a:ext>
            </a:extLst>
          </p:cNvPr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2061" name="Group 41">
              <a:extLst>
                <a:ext uri="{FF2B5EF4-FFF2-40B4-BE49-F238E27FC236}">
                  <a16:creationId xmlns:a16="http://schemas.microsoft.com/office/drawing/2014/main" id="{022EBC84-66A0-605B-FE0B-1AE73F35167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2063" name="Freeform 42">
                <a:extLst>
                  <a:ext uri="{FF2B5EF4-FFF2-40B4-BE49-F238E27FC236}">
                    <a16:creationId xmlns:a16="http://schemas.microsoft.com/office/drawing/2014/main" id="{DD64F9F4-4D5F-D2FE-0BB2-01AF7DA60D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2 w 245"/>
                  <a:gd name="T1" fmla="*/ 0 h 806"/>
                  <a:gd name="T2" fmla="*/ 2 w 245"/>
                  <a:gd name="T3" fmla="*/ 16 h 806"/>
                  <a:gd name="T4" fmla="*/ 0 w 245"/>
                  <a:gd name="T5" fmla="*/ 37 h 806"/>
                  <a:gd name="T6" fmla="*/ 1 w 245"/>
                  <a:gd name="T7" fmla="*/ 36 h 806"/>
                  <a:gd name="T8" fmla="*/ 4 w 245"/>
                  <a:gd name="T9" fmla="*/ 17 h 806"/>
                  <a:gd name="T10" fmla="*/ 4 w 245"/>
                  <a:gd name="T11" fmla="*/ 0 h 806"/>
                  <a:gd name="T12" fmla="*/ 2 w 245"/>
                  <a:gd name="T13" fmla="*/ 0 h 806"/>
                  <a:gd name="T14" fmla="*/ 2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064" name="Group 43">
                <a:extLst>
                  <a:ext uri="{FF2B5EF4-FFF2-40B4-BE49-F238E27FC236}">
                    <a16:creationId xmlns:a16="http://schemas.microsoft.com/office/drawing/2014/main" id="{6FD8A4F8-9B1C-8B5B-940F-CFEC887B38D8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2065" name="Freeform 44">
                  <a:extLst>
                    <a:ext uri="{FF2B5EF4-FFF2-40B4-BE49-F238E27FC236}">
                      <a16:creationId xmlns:a16="http://schemas.microsoft.com/office/drawing/2014/main" id="{BA95871B-1D77-A896-465B-A29B75585B4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5 w 604"/>
                    <a:gd name="T3" fmla="*/ 9 h 349"/>
                    <a:gd name="T4" fmla="*/ 8 w 604"/>
                    <a:gd name="T5" fmla="*/ 16 h 349"/>
                    <a:gd name="T6" fmla="*/ 10 w 604"/>
                    <a:gd name="T7" fmla="*/ 6 h 349"/>
                    <a:gd name="T8" fmla="*/ 6 w 604"/>
                    <a:gd name="T9" fmla="*/ 0 h 349"/>
                    <a:gd name="T10" fmla="*/ 8 w 604"/>
                    <a:gd name="T11" fmla="*/ 9 h 349"/>
                    <a:gd name="T12" fmla="*/ 2 w 604"/>
                    <a:gd name="T13" fmla="*/ 1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6" name="Freeform 45">
                  <a:extLst>
                    <a:ext uri="{FF2B5EF4-FFF2-40B4-BE49-F238E27FC236}">
                      <a16:creationId xmlns:a16="http://schemas.microsoft.com/office/drawing/2014/main" id="{36413ECC-8A10-805D-9B88-0A9596C0493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12 w 1064"/>
                    <a:gd name="T1" fmla="*/ 6 h 1230"/>
                    <a:gd name="T2" fmla="*/ 8 w 1064"/>
                    <a:gd name="T3" fmla="*/ 16 h 1230"/>
                    <a:gd name="T4" fmla="*/ 3 w 1064"/>
                    <a:gd name="T5" fmla="*/ 35 h 1230"/>
                    <a:gd name="T6" fmla="*/ 0 w 1064"/>
                    <a:gd name="T7" fmla="*/ 50 h 1230"/>
                    <a:gd name="T8" fmla="*/ 1 w 1064"/>
                    <a:gd name="T9" fmla="*/ 56 h 1230"/>
                    <a:gd name="T10" fmla="*/ 4 w 1064"/>
                    <a:gd name="T11" fmla="*/ 54 h 1230"/>
                    <a:gd name="T12" fmla="*/ 9 w 1064"/>
                    <a:gd name="T13" fmla="*/ 41 h 1230"/>
                    <a:gd name="T14" fmla="*/ 14 w 1064"/>
                    <a:gd name="T15" fmla="*/ 24 h 1230"/>
                    <a:gd name="T16" fmla="*/ 17 w 1064"/>
                    <a:gd name="T17" fmla="*/ 12 h 1230"/>
                    <a:gd name="T18" fmla="*/ 17 w 1064"/>
                    <a:gd name="T19" fmla="*/ 4 h 1230"/>
                    <a:gd name="T20" fmla="*/ 16 w 1064"/>
                    <a:gd name="T21" fmla="*/ 0 h 1230"/>
                    <a:gd name="T22" fmla="*/ 13 w 1064"/>
                    <a:gd name="T23" fmla="*/ 3 h 1230"/>
                    <a:gd name="T24" fmla="*/ 16 w 1064"/>
                    <a:gd name="T25" fmla="*/ 5 h 1230"/>
                    <a:gd name="T26" fmla="*/ 14 w 1064"/>
                    <a:gd name="T27" fmla="*/ 16 h 1230"/>
                    <a:gd name="T28" fmla="*/ 11 w 1064"/>
                    <a:gd name="T29" fmla="*/ 30 h 1230"/>
                    <a:gd name="T30" fmla="*/ 6 w 1064"/>
                    <a:gd name="T31" fmla="*/ 46 h 1230"/>
                    <a:gd name="T32" fmla="*/ 2 w 1064"/>
                    <a:gd name="T33" fmla="*/ 50 h 1230"/>
                    <a:gd name="T34" fmla="*/ 2 w 1064"/>
                    <a:gd name="T35" fmla="*/ 43 h 1230"/>
                    <a:gd name="T36" fmla="*/ 7 w 1064"/>
                    <a:gd name="T37" fmla="*/ 23 h 1230"/>
                    <a:gd name="T38" fmla="*/ 13 w 1064"/>
                    <a:gd name="T39" fmla="*/ 5 h 1230"/>
                    <a:gd name="T40" fmla="*/ 12 w 1064"/>
                    <a:gd name="T41" fmla="*/ 6 h 1230"/>
                    <a:gd name="T42" fmla="*/ 12 w 1064"/>
                    <a:gd name="T43" fmla="*/ 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7" name="Freeform 46">
                  <a:extLst>
                    <a:ext uri="{FF2B5EF4-FFF2-40B4-BE49-F238E27FC236}">
                      <a16:creationId xmlns:a16="http://schemas.microsoft.com/office/drawing/2014/main" id="{6CC528D5-1138-53E4-BB7B-50628A10F11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31 w 2002"/>
                    <a:gd name="T1" fmla="*/ 0 h 2521"/>
                    <a:gd name="T2" fmla="*/ 0 w 2002"/>
                    <a:gd name="T3" fmla="*/ 114 h 2521"/>
                    <a:gd name="T4" fmla="*/ 3 w 2002"/>
                    <a:gd name="T5" fmla="*/ 111 h 2521"/>
                    <a:gd name="T6" fmla="*/ 32 w 2002"/>
                    <a:gd name="T7" fmla="*/ 3 h 2521"/>
                    <a:gd name="T8" fmla="*/ 31 w 2002"/>
                    <a:gd name="T9" fmla="*/ 0 h 2521"/>
                    <a:gd name="T10" fmla="*/ 31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8" name="Freeform 47">
                  <a:extLst>
                    <a:ext uri="{FF2B5EF4-FFF2-40B4-BE49-F238E27FC236}">
                      <a16:creationId xmlns:a16="http://schemas.microsoft.com/office/drawing/2014/main" id="{CCBE38A4-0B93-64EF-D517-91DA0A53961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 w 3007"/>
                    <a:gd name="T1" fmla="*/ 129 h 3771"/>
                    <a:gd name="T2" fmla="*/ 6 w 3007"/>
                    <a:gd name="T3" fmla="*/ 128 h 3771"/>
                    <a:gd name="T4" fmla="*/ 13 w 3007"/>
                    <a:gd name="T5" fmla="*/ 136 h 3771"/>
                    <a:gd name="T6" fmla="*/ 11 w 3007"/>
                    <a:gd name="T7" fmla="*/ 128 h 3771"/>
                    <a:gd name="T8" fmla="*/ 6 w 3007"/>
                    <a:gd name="T9" fmla="*/ 122 h 3771"/>
                    <a:gd name="T10" fmla="*/ 10 w 3007"/>
                    <a:gd name="T11" fmla="*/ 123 h 3771"/>
                    <a:gd name="T12" fmla="*/ 16 w 3007"/>
                    <a:gd name="T13" fmla="*/ 130 h 3771"/>
                    <a:gd name="T14" fmla="*/ 46 w 3007"/>
                    <a:gd name="T15" fmla="*/ 19 h 3771"/>
                    <a:gd name="T16" fmla="*/ 41 w 3007"/>
                    <a:gd name="T17" fmla="*/ 7 h 3771"/>
                    <a:gd name="T18" fmla="*/ 37 w 3007"/>
                    <a:gd name="T19" fmla="*/ 0 h 3771"/>
                    <a:gd name="T20" fmla="*/ 43 w 3007"/>
                    <a:gd name="T21" fmla="*/ 4 h 3771"/>
                    <a:gd name="T22" fmla="*/ 48 w 3007"/>
                    <a:gd name="T23" fmla="*/ 20 h 3771"/>
                    <a:gd name="T24" fmla="*/ 13 w 3007"/>
                    <a:gd name="T25" fmla="*/ 148 h 3771"/>
                    <a:gd name="T26" fmla="*/ 8 w 3007"/>
                    <a:gd name="T27" fmla="*/ 154 h 3771"/>
                    <a:gd name="T28" fmla="*/ 2 w 3007"/>
                    <a:gd name="T29" fmla="*/ 171 h 3771"/>
                    <a:gd name="T30" fmla="*/ 0 w 3007"/>
                    <a:gd name="T31" fmla="*/ 166 h 3771"/>
                    <a:gd name="T32" fmla="*/ 2 w 3007"/>
                    <a:gd name="T33" fmla="*/ 164 h 3771"/>
                    <a:gd name="T34" fmla="*/ 6 w 3007"/>
                    <a:gd name="T35" fmla="*/ 153 h 3771"/>
                    <a:gd name="T36" fmla="*/ 3 w 3007"/>
                    <a:gd name="T37" fmla="*/ 148 h 3771"/>
                    <a:gd name="T38" fmla="*/ 3 w 3007"/>
                    <a:gd name="T39" fmla="*/ 144 h 3771"/>
                    <a:gd name="T40" fmla="*/ 7 w 3007"/>
                    <a:gd name="T41" fmla="*/ 149 h 3771"/>
                    <a:gd name="T42" fmla="*/ 7 w 3007"/>
                    <a:gd name="T43" fmla="*/ 144 h 3771"/>
                    <a:gd name="T44" fmla="*/ 10 w 3007"/>
                    <a:gd name="T45" fmla="*/ 146 h 3771"/>
                    <a:gd name="T46" fmla="*/ 7 w 3007"/>
                    <a:gd name="T47" fmla="*/ 139 h 3771"/>
                    <a:gd name="T48" fmla="*/ 10 w 3007"/>
                    <a:gd name="T49" fmla="*/ 139 h 3771"/>
                    <a:gd name="T50" fmla="*/ 2 w 3007"/>
                    <a:gd name="T51" fmla="*/ 129 h 3771"/>
                    <a:gd name="T52" fmla="*/ 2 w 3007"/>
                    <a:gd name="T53" fmla="*/ 129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9" name="Freeform 48">
                  <a:extLst>
                    <a:ext uri="{FF2B5EF4-FFF2-40B4-BE49-F238E27FC236}">
                      <a16:creationId xmlns:a16="http://schemas.microsoft.com/office/drawing/2014/main" id="{962D195C-4D82-91B3-FC65-9063DE8D9D0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4 h 342"/>
                    <a:gd name="T2" fmla="*/ 4 w 673"/>
                    <a:gd name="T3" fmla="*/ 5 h 342"/>
                    <a:gd name="T4" fmla="*/ 10 w 673"/>
                    <a:gd name="T5" fmla="*/ 16 h 342"/>
                    <a:gd name="T6" fmla="*/ 11 w 673"/>
                    <a:gd name="T7" fmla="*/ 13 h 342"/>
                    <a:gd name="T8" fmla="*/ 7 w 673"/>
                    <a:gd name="T9" fmla="*/ 5 h 342"/>
                    <a:gd name="T10" fmla="*/ 1 w 673"/>
                    <a:gd name="T11" fmla="*/ 0 h 342"/>
                    <a:gd name="T12" fmla="*/ 0 w 673"/>
                    <a:gd name="T13" fmla="*/ 4 h 342"/>
                    <a:gd name="T14" fmla="*/ 0 w 673"/>
                    <a:gd name="T15" fmla="*/ 4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0" name="Freeform 49">
                  <a:extLst>
                    <a:ext uri="{FF2B5EF4-FFF2-40B4-BE49-F238E27FC236}">
                      <a16:creationId xmlns:a16="http://schemas.microsoft.com/office/drawing/2014/main" id="{9E2B6F79-9E00-39B1-AFE9-3C5EC83F07D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4 h 403"/>
                    <a:gd name="T2" fmla="*/ 6 w 716"/>
                    <a:gd name="T3" fmla="*/ 7 h 403"/>
                    <a:gd name="T4" fmla="*/ 10 w 716"/>
                    <a:gd name="T5" fmla="*/ 18 h 403"/>
                    <a:gd name="T6" fmla="*/ 12 w 716"/>
                    <a:gd name="T7" fmla="*/ 14 h 403"/>
                    <a:gd name="T8" fmla="*/ 7 w 716"/>
                    <a:gd name="T9" fmla="*/ 5 h 403"/>
                    <a:gd name="T10" fmla="*/ 1 w 716"/>
                    <a:gd name="T11" fmla="*/ 0 h 403"/>
                    <a:gd name="T12" fmla="*/ 0 w 716"/>
                    <a:gd name="T13" fmla="*/ 4 h 403"/>
                    <a:gd name="T14" fmla="*/ 0 w 716"/>
                    <a:gd name="T15" fmla="*/ 4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1" name="Freeform 50">
                  <a:extLst>
                    <a:ext uri="{FF2B5EF4-FFF2-40B4-BE49-F238E27FC236}">
                      <a16:creationId xmlns:a16="http://schemas.microsoft.com/office/drawing/2014/main" id="{02947575-7540-C8F2-0766-577AA496A61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4 h 411"/>
                    <a:gd name="T2" fmla="*/ 5 w 717"/>
                    <a:gd name="T3" fmla="*/ 6 h 411"/>
                    <a:gd name="T4" fmla="*/ 10 w 717"/>
                    <a:gd name="T5" fmla="*/ 19 h 411"/>
                    <a:gd name="T6" fmla="*/ 12 w 717"/>
                    <a:gd name="T7" fmla="*/ 14 h 411"/>
                    <a:gd name="T8" fmla="*/ 6 w 717"/>
                    <a:gd name="T9" fmla="*/ 4 h 411"/>
                    <a:gd name="T10" fmla="*/ 1 w 717"/>
                    <a:gd name="T11" fmla="*/ 0 h 411"/>
                    <a:gd name="T12" fmla="*/ 0 w 717"/>
                    <a:gd name="T13" fmla="*/ 4 h 411"/>
                    <a:gd name="T14" fmla="*/ 0 w 717"/>
                    <a:gd name="T15" fmla="*/ 4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2" name="Freeform 51">
                  <a:extLst>
                    <a:ext uri="{FF2B5EF4-FFF2-40B4-BE49-F238E27FC236}">
                      <a16:creationId xmlns:a16="http://schemas.microsoft.com/office/drawing/2014/main" id="{8EC98A69-DE05-826A-8EE1-FDC1B0F424E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4 h 386"/>
                    <a:gd name="T2" fmla="*/ 4 w 709"/>
                    <a:gd name="T3" fmla="*/ 6 h 386"/>
                    <a:gd name="T4" fmla="*/ 11 w 709"/>
                    <a:gd name="T5" fmla="*/ 18 h 386"/>
                    <a:gd name="T6" fmla="*/ 11 w 709"/>
                    <a:gd name="T7" fmla="*/ 14 h 386"/>
                    <a:gd name="T8" fmla="*/ 5 w 709"/>
                    <a:gd name="T9" fmla="*/ 3 h 386"/>
                    <a:gd name="T10" fmla="*/ 1 w 709"/>
                    <a:gd name="T11" fmla="*/ 0 h 386"/>
                    <a:gd name="T12" fmla="*/ 0 w 709"/>
                    <a:gd name="T13" fmla="*/ 4 h 386"/>
                    <a:gd name="T14" fmla="*/ 0 w 709"/>
                    <a:gd name="T15" fmla="*/ 4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062" name="Line 52">
              <a:extLst>
                <a:ext uri="{FF2B5EF4-FFF2-40B4-BE49-F238E27FC236}">
                  <a16:creationId xmlns:a16="http://schemas.microsoft.com/office/drawing/2014/main" id="{B134C70D-BD26-C17C-A589-0340662E3AA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702AED8F-7E6F-67DA-ED41-AC6C90CA90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zh-CN"/>
              <a:t>Образец заголовка</a:t>
            </a:r>
          </a:p>
        </p:txBody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9B9FFB7D-1195-136B-4927-71FA1B6B65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</a:p>
        </p:txBody>
      </p:sp>
      <p:sp>
        <p:nvSpPr>
          <p:cNvPr id="173060" name="Rectangle 4">
            <a:extLst>
              <a:ext uri="{FF2B5EF4-FFF2-40B4-BE49-F238E27FC236}">
                <a16:creationId xmlns:a16="http://schemas.microsoft.com/office/drawing/2014/main" id="{9C803E4C-33E2-5598-16E3-E5C0A4D3585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173061" name="Rectangle 5">
            <a:extLst>
              <a:ext uri="{FF2B5EF4-FFF2-40B4-BE49-F238E27FC236}">
                <a16:creationId xmlns:a16="http://schemas.microsoft.com/office/drawing/2014/main" id="{E30D57E4-F342-5A7D-D372-70940115A5B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173062" name="Rectangle 6">
            <a:extLst>
              <a:ext uri="{FF2B5EF4-FFF2-40B4-BE49-F238E27FC236}">
                <a16:creationId xmlns:a16="http://schemas.microsoft.com/office/drawing/2014/main" id="{2CF7BBC9-E4E6-7E81-DCA8-0B707EB9D71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4704A024-3B05-4B8A-B03C-28233AE14040}" type="slidenum">
              <a:rPr lang="ru-RU" altLang="zh-CN"/>
              <a:pPr/>
              <a:t>‹#›</a:t>
            </a:fld>
            <a:endParaRPr lang="ru-RU" altLang="zh-CN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 /><Relationship Id="rId2" Type="http://schemas.openxmlformats.org/officeDocument/2006/relationships/image" Target="../media/image19.tmp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2.jpeg" /><Relationship Id="rId4" Type="http://schemas.openxmlformats.org/officeDocument/2006/relationships/image" Target="../media/image21.tmp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 /><Relationship Id="rId2" Type="http://schemas.openxmlformats.org/officeDocument/2006/relationships/image" Target="../media/image23.tmp" /><Relationship Id="rId1" Type="http://schemas.openxmlformats.org/officeDocument/2006/relationships/slideLayout" Target="../slideLayouts/slideLayout15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 /><Relationship Id="rId2" Type="http://schemas.openxmlformats.org/officeDocument/2006/relationships/image" Target="../media/image25.gif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8.jpeg" /><Relationship Id="rId4" Type="http://schemas.openxmlformats.org/officeDocument/2006/relationships/image" Target="../media/image27.gif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 /><Relationship Id="rId2" Type="http://schemas.openxmlformats.org/officeDocument/2006/relationships/image" Target="../media/image29.gif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2.png" /><Relationship Id="rId4" Type="http://schemas.openxmlformats.org/officeDocument/2006/relationships/image" Target="../media/image31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 /><Relationship Id="rId2" Type="http://schemas.openxmlformats.org/officeDocument/2006/relationships/image" Target="../media/image33.tmp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5.jpeg" 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 /><Relationship Id="rId3" Type="http://schemas.openxmlformats.org/officeDocument/2006/relationships/image" Target="../media/image36.jpeg" /><Relationship Id="rId7" Type="http://schemas.openxmlformats.org/officeDocument/2006/relationships/image" Target="../media/image40.jpeg" /><Relationship Id="rId12" Type="http://schemas.openxmlformats.org/officeDocument/2006/relationships/image" Target="../media/image45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39.jpeg" /><Relationship Id="rId11" Type="http://schemas.openxmlformats.org/officeDocument/2006/relationships/image" Target="../media/image44.jpeg" /><Relationship Id="rId5" Type="http://schemas.openxmlformats.org/officeDocument/2006/relationships/image" Target="../media/image38.jpeg" /><Relationship Id="rId10" Type="http://schemas.openxmlformats.org/officeDocument/2006/relationships/image" Target="../media/image43.jpeg" /><Relationship Id="rId4" Type="http://schemas.openxmlformats.org/officeDocument/2006/relationships/image" Target="../media/image37.jpeg" /><Relationship Id="rId9" Type="http://schemas.openxmlformats.org/officeDocument/2006/relationships/image" Target="../media/image42.jpe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 /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 /><Relationship Id="rId2" Type="http://schemas.openxmlformats.org/officeDocument/2006/relationships/image" Target="../media/image48.tmp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 /><Relationship Id="rId1" Type="http://schemas.openxmlformats.org/officeDocument/2006/relationships/slideLayout" Target="../slideLayouts/slideLayout13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 /><Relationship Id="rId2" Type="http://schemas.openxmlformats.org/officeDocument/2006/relationships/image" Target="../media/image51.jpeg" /><Relationship Id="rId1" Type="http://schemas.openxmlformats.org/officeDocument/2006/relationships/slideLayout" Target="../slideLayouts/slideLayout13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mp" /><Relationship Id="rId2" Type="http://schemas.openxmlformats.org/officeDocument/2006/relationships/image" Target="../media/image53.tmp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3.tmp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5.jpe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 /><Relationship Id="rId2" Type="http://schemas.openxmlformats.org/officeDocument/2006/relationships/image" Target="../media/image7.tmp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0.tmp" /><Relationship Id="rId4" Type="http://schemas.openxmlformats.org/officeDocument/2006/relationships/image" Target="../media/image9.tmp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mp" /><Relationship Id="rId3" Type="http://schemas.openxmlformats.org/officeDocument/2006/relationships/image" Target="../media/image11.jpeg" /><Relationship Id="rId7" Type="http://schemas.openxmlformats.org/officeDocument/2006/relationships/image" Target="../media/image15.tmp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36.xml" /><Relationship Id="rId6" Type="http://schemas.openxmlformats.org/officeDocument/2006/relationships/image" Target="../media/image14.tmp" /><Relationship Id="rId5" Type="http://schemas.openxmlformats.org/officeDocument/2006/relationships/image" Target="../media/image13.tmp" /><Relationship Id="rId4" Type="http://schemas.openxmlformats.org/officeDocument/2006/relationships/image" Target="../media/image12.jpeg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F674E820-1A43-0083-506F-BB949373DA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476250"/>
            <a:ext cx="8642350" cy="522349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zh-CN" sz="2800" b="1" i="1" dirty="0">
                <a:solidFill>
                  <a:srgbClr val="990033"/>
                </a:solidFill>
              </a:rPr>
              <a:t>         Консультация для родителей.</a:t>
            </a:r>
          </a:p>
          <a:p>
            <a:pPr eaLnBrk="1" hangingPunct="1">
              <a:buFontTx/>
              <a:buNone/>
            </a:pPr>
            <a:r>
              <a:rPr lang="ru-RU" altLang="zh-CN" sz="2800" b="1" i="1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buFontTx/>
              <a:buNone/>
            </a:pPr>
            <a:r>
              <a:rPr lang="ru-RU" altLang="zh-CN" b="1" i="1" dirty="0">
                <a:solidFill>
                  <a:srgbClr val="990033"/>
                </a:solidFill>
              </a:rPr>
              <a:t>Развитие мелкой моторики и подготовка руки  к письму через нетрадиционные виды деятельности</a:t>
            </a:r>
            <a:br>
              <a:rPr lang="ru-RU" altLang="zh-CN" b="1" i="1" dirty="0">
                <a:solidFill>
                  <a:srgbClr val="990033"/>
                </a:solidFill>
              </a:rPr>
            </a:br>
            <a:r>
              <a:rPr lang="ru-RU" altLang="zh-CN" b="1" i="1" dirty="0">
                <a:solidFill>
                  <a:srgbClr val="990033"/>
                </a:solidFill>
              </a:rPr>
              <a:t>              </a:t>
            </a:r>
          </a:p>
          <a:p>
            <a:pPr eaLnBrk="1" hangingPunct="1">
              <a:buFontTx/>
              <a:buNone/>
            </a:pPr>
            <a:r>
              <a:rPr lang="ru-RU" altLang="zh-CN" b="1" i="1" dirty="0">
                <a:solidFill>
                  <a:srgbClr val="990033"/>
                </a:solidFill>
              </a:rPr>
              <a:t>      </a:t>
            </a:r>
          </a:p>
          <a:p>
            <a:pPr eaLnBrk="1" hangingPunct="1">
              <a:buFontTx/>
              <a:buNone/>
            </a:pPr>
            <a:r>
              <a:rPr lang="ru-RU" altLang="zh-CN" b="1" i="1" dirty="0">
                <a:solidFill>
                  <a:srgbClr val="990033"/>
                </a:solidFill>
              </a:rPr>
              <a:t>                Воспитатель: Антоненко М.Ю</a:t>
            </a:r>
          </a:p>
          <a:p>
            <a:pPr eaLnBrk="1" hangingPunct="1">
              <a:buFontTx/>
              <a:buNone/>
            </a:pPr>
            <a:r>
              <a:rPr lang="ru-RU" altLang="zh-CN" b="1" i="1" dirty="0">
                <a:solidFill>
                  <a:srgbClr val="990033"/>
                </a:solidFill>
              </a:rPr>
              <a:t>    первая квалификационная категория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1A82A982-E32D-2696-A9E1-ECE5CF3336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868363"/>
          </a:xfrm>
        </p:spPr>
        <p:txBody>
          <a:bodyPr/>
          <a:lstStyle/>
          <a:p>
            <a:pPr eaLnBrk="1" hangingPunct="1"/>
            <a:r>
              <a:rPr lang="ru-RU" altLang="zh-CN" sz="4000">
                <a:solidFill>
                  <a:srgbClr val="990033"/>
                </a:solidFill>
              </a:rPr>
              <a:t>Игры с природным материалом</a:t>
            </a:r>
          </a:p>
        </p:txBody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8EB439FD-04F3-877B-B27D-701CBA8A57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4581525"/>
            <a:ext cx="9144000" cy="22764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zh-CN" sz="2400">
                <a:solidFill>
                  <a:srgbClr val="990033"/>
                </a:solidFill>
              </a:rPr>
              <a:t>		Гуляя с ребенком во дворе, в парке, в лесу, обратите внимание на то, как щедро может одарить природа наблюдательного человека. Из камешков и палочек можно создавать интересные творческие композиции, из снега и глины лепить большие и маленькие фигуры. Все это позволяет развивать тактильно-двигательное восприятие ребенка.</a:t>
            </a:r>
          </a:p>
        </p:txBody>
      </p:sp>
      <p:pic>
        <p:nvPicPr>
          <p:cNvPr id="139270" name="Picture 6">
            <a:extLst>
              <a:ext uri="{FF2B5EF4-FFF2-40B4-BE49-F238E27FC236}">
                <a16:creationId xmlns:a16="http://schemas.microsoft.com/office/drawing/2014/main" id="{D0213B7C-2EB8-2A1C-A858-A9B8A3BDA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912080" y="2140885"/>
            <a:ext cx="2811060" cy="1953966"/>
          </a:xfrm>
          <a:prstGeom prst="rect">
            <a:avLst/>
          </a:prstGeom>
          <a:noFill/>
          <a:ln w="19050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71" name="Picture 7">
            <a:extLst>
              <a:ext uri="{FF2B5EF4-FFF2-40B4-BE49-F238E27FC236}">
                <a16:creationId xmlns:a16="http://schemas.microsoft.com/office/drawing/2014/main" id="{9FAEFEBE-1228-C334-CDB1-267C96125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66725" y="1125538"/>
            <a:ext cx="2194225" cy="2105025"/>
          </a:xfrm>
          <a:prstGeom prst="rect">
            <a:avLst/>
          </a:prstGeom>
          <a:noFill/>
          <a:ln w="19050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72" name="Picture 8">
            <a:extLst>
              <a:ext uri="{FF2B5EF4-FFF2-40B4-BE49-F238E27FC236}">
                <a16:creationId xmlns:a16="http://schemas.microsoft.com/office/drawing/2014/main" id="{841D0157-7A19-3381-85D6-20A02141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4372224" y="1011255"/>
            <a:ext cx="2614415" cy="2106613"/>
          </a:xfrm>
          <a:prstGeom prst="rect">
            <a:avLst/>
          </a:prstGeom>
          <a:noFill/>
          <a:ln w="19050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628E6F73-E5B8-BA56-FFC8-A48B2EBFFB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67" y="2306188"/>
            <a:ext cx="2811060" cy="203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6" grpId="0"/>
      <p:bldP spid="13926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A0923C96-6B7D-28DD-C503-B69ED26941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27313" y="476250"/>
            <a:ext cx="4854575" cy="771525"/>
          </a:xfrm>
        </p:spPr>
        <p:txBody>
          <a:bodyPr/>
          <a:lstStyle/>
          <a:p>
            <a:pPr eaLnBrk="1" hangingPunct="1"/>
            <a:r>
              <a:rPr lang="ru-RU" altLang="zh-CN">
                <a:solidFill>
                  <a:srgbClr val="990033"/>
                </a:solidFill>
                <a:latin typeface="Times New Roman" panose="02020603050405020304" pitchFamily="18" charset="0"/>
              </a:rPr>
              <a:t>Рисование</a:t>
            </a:r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02B76410-0C26-13B4-C07F-391CD6526F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773238"/>
            <a:ext cx="8280400" cy="37131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zh-CN">
                <a:solidFill>
                  <a:srgbClr val="000066"/>
                </a:solidFill>
              </a:rPr>
              <a:t>		</a:t>
            </a:r>
            <a:r>
              <a:rPr lang="ru-RU" altLang="zh-CN">
                <a:solidFill>
                  <a:srgbClr val="990033"/>
                </a:solidFill>
                <a:latin typeface="Times New Roman" panose="02020603050405020304" pitchFamily="18" charset="0"/>
              </a:rPr>
              <a:t>Рисование – занятие, любимое всеми детьми и очень полезное. И не обязательно рисовать только карандашом или кистью на бумаге или картоне. Можно рисовать на снегу и песке, на запотевшем окне и асфальте. Полезно рисовать пальцем, ладонью, палочкой, делать отпечатки кусочком ваты, скомканной бумаги.</a:t>
            </a:r>
            <a:r>
              <a:rPr lang="ru-RU" altLang="zh-CN">
                <a:solidFill>
                  <a:srgbClr val="000066"/>
                </a:solidFill>
              </a:rPr>
              <a:t> 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A02FF78E-F60E-DFF0-C6FE-1D8010DD5E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/>
        </p:blipFill>
        <p:spPr bwMode="auto">
          <a:xfrm>
            <a:off x="7233152" y="5373687"/>
            <a:ext cx="1038657" cy="138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>
            <a:extLst>
              <a:ext uri="{FF2B5EF4-FFF2-40B4-BE49-F238E27FC236}">
                <a16:creationId xmlns:a16="http://schemas.microsoft.com/office/drawing/2014/main" id="{6A6292D9-97A3-80EC-62D6-A6A6DB3508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/>
        </p:blipFill>
        <p:spPr bwMode="auto">
          <a:xfrm>
            <a:off x="107957" y="182102"/>
            <a:ext cx="1362964" cy="181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14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2" grpId="0"/>
      <p:bldP spid="14336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>
            <a:extLst>
              <a:ext uri="{FF2B5EF4-FFF2-40B4-BE49-F238E27FC236}">
                <a16:creationId xmlns:a16="http://schemas.microsoft.com/office/drawing/2014/main" id="{5E5F4337-4E35-D796-BD02-9EBACE19EB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4001" y="124619"/>
            <a:ext cx="5194300" cy="1216819"/>
          </a:xfrm>
        </p:spPr>
        <p:txBody>
          <a:bodyPr/>
          <a:lstStyle/>
          <a:p>
            <a:pPr eaLnBrk="1" hangingPunct="1"/>
            <a:r>
              <a:rPr lang="ru-RU" altLang="zh-CN" sz="4000" dirty="0">
                <a:solidFill>
                  <a:srgbClr val="990033"/>
                </a:solidFill>
              </a:rPr>
              <a:t>Игры с песком и снегом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342847A6-2B33-290C-D055-4D1D415E6A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341438"/>
            <a:ext cx="5795963" cy="54006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zh-CN" sz="2400" dirty="0">
                <a:solidFill>
                  <a:srgbClr val="800000"/>
                </a:solidFill>
              </a:rPr>
              <a:t>- Погладь рукой песок( снег). Что ты чувствуешь? Какой песок(снег)? Как его сделать сырым? Попрыскай из пульверизатора.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zh-CN" sz="2400" dirty="0">
                <a:solidFill>
                  <a:srgbClr val="800000"/>
                </a:solidFill>
              </a:rPr>
              <a:t>- Положи свою ладонь на песок(снег). Это след от твоей ладони. А это след от моей ладони. Чей след больше? Чей меньше? Посмотри, какие следы можно сделать с помощью крышек от бутылок, палочек. Попробуй изобразить след кошки. Сделай большой след и маленький.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zh-CN" sz="2400" dirty="0">
                <a:solidFill>
                  <a:srgbClr val="800000"/>
                </a:solidFill>
              </a:rPr>
              <a:t>- Разгладь песок(снег) двумя руками. Отряхни руки.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zh-CN" sz="2400" dirty="0">
                <a:solidFill>
                  <a:srgbClr val="800000"/>
                </a:solidFill>
              </a:rPr>
              <a:t>- Я закопаю несколько игрушек, а ты попробуй найти.</a:t>
            </a:r>
          </a:p>
        </p:txBody>
      </p:sp>
      <p:pic>
        <p:nvPicPr>
          <p:cNvPr id="161796" name="Picture 4" descr="BABGS">
            <a:extLst>
              <a:ext uri="{FF2B5EF4-FFF2-40B4-BE49-F238E27FC236}">
                <a16:creationId xmlns:a16="http://schemas.microsoft.com/office/drawing/2014/main" id="{4812936F-B898-B31F-29D4-73BD3A31E8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88913"/>
            <a:ext cx="9779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8" name="Picture 6">
            <a:extLst>
              <a:ext uri="{FF2B5EF4-FFF2-40B4-BE49-F238E27FC236}">
                <a16:creationId xmlns:a16="http://schemas.microsoft.com/office/drawing/2014/main" id="{53A3D71A-69AB-E14A-A10D-F3F56CD4D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156325" y="1920981"/>
            <a:ext cx="2305050" cy="1728575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7" descr="beach_toys_ball_rocking_md_wht">
            <a:extLst>
              <a:ext uri="{FF2B5EF4-FFF2-40B4-BE49-F238E27FC236}">
                <a16:creationId xmlns:a16="http://schemas.microsoft.com/office/drawing/2014/main" id="{E3706291-1B71-162A-7F0B-F042029841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8913"/>
            <a:ext cx="1512887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00" name="Picture 8">
            <a:extLst>
              <a:ext uri="{FF2B5EF4-FFF2-40B4-BE49-F238E27FC236}">
                <a16:creationId xmlns:a16="http://schemas.microsoft.com/office/drawing/2014/main" id="{6B5C4B50-6CDF-55DB-FEE4-8F3134FD2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933825"/>
            <a:ext cx="2728913" cy="2728913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6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6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1000"/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1000"/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1000"/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1000"/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4" grpId="0"/>
      <p:bldP spid="16179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>
            <a:extLst>
              <a:ext uri="{FF2B5EF4-FFF2-40B4-BE49-F238E27FC236}">
                <a16:creationId xmlns:a16="http://schemas.microsoft.com/office/drawing/2014/main" id="{3AE8B06F-4C3B-35F1-70A1-CBCCB3A394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188913"/>
            <a:ext cx="5113338" cy="908050"/>
          </a:xfrm>
        </p:spPr>
        <p:txBody>
          <a:bodyPr/>
          <a:lstStyle/>
          <a:p>
            <a:pPr eaLnBrk="1" hangingPunct="1"/>
            <a:r>
              <a:rPr lang="ru-RU" altLang="zh-CN" sz="4000">
                <a:solidFill>
                  <a:srgbClr val="990033"/>
                </a:solidFill>
              </a:rPr>
              <a:t>Игры с водой</a:t>
            </a:r>
          </a:p>
        </p:txBody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A87DF761-C550-C8D8-37EF-A324A3C156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5113337" cy="52562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zh-CN" sz="2400">
                <a:solidFill>
                  <a:srgbClr val="990033"/>
                </a:solidFill>
              </a:rPr>
              <a:t>-</a:t>
            </a:r>
            <a:r>
              <a:rPr lang="ru-RU" altLang="zh-CN" sz="2400">
                <a:solidFill>
                  <a:schemeClr val="accent2"/>
                </a:solidFill>
              </a:rPr>
              <a:t> </a:t>
            </a:r>
            <a:r>
              <a:rPr lang="ru-RU" altLang="zh-CN" sz="2400">
                <a:solidFill>
                  <a:srgbClr val="990033"/>
                </a:solidFill>
              </a:rPr>
              <a:t>Возьми бутылку двумя руками. Какая вода в этой бутылке, теплая или холодная? А в другой бутылке? Открой бутылку с теплой водой, вылей воду в таз.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zh-CN" sz="2400">
                <a:solidFill>
                  <a:srgbClr val="990033"/>
                </a:solidFill>
              </a:rPr>
              <a:t>- Возьми губку, намочи ее в воде. Выжми воду в миску  сначала одной рукой, потом намочи губку и выжми другой рукой.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zh-CN" sz="2400">
                <a:solidFill>
                  <a:srgbClr val="990033"/>
                </a:solidFill>
              </a:rPr>
              <a:t>- Намочи салфетку, выжми ее двумя руками, протри стол. Расправь салфетку и сложи ее. Вытри руки полотенцем. </a:t>
            </a:r>
          </a:p>
        </p:txBody>
      </p:sp>
      <p:sp>
        <p:nvSpPr>
          <p:cNvPr id="17412" name="Rectangle 5">
            <a:extLst>
              <a:ext uri="{FF2B5EF4-FFF2-40B4-BE49-F238E27FC236}">
                <a16:creationId xmlns:a16="http://schemas.microsoft.com/office/drawing/2014/main" id="{E36BE164-A149-D37F-FD8D-8357C3E55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66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ea typeface="宋体" panose="02010600030101010101" pitchFamily="2" charset="-122"/>
            </a:endParaRPr>
          </a:p>
        </p:txBody>
      </p:sp>
      <p:sp>
        <p:nvSpPr>
          <p:cNvPr id="162823" name="Rectangle 7">
            <a:extLst>
              <a:ext uri="{FF2B5EF4-FFF2-40B4-BE49-F238E27FC236}">
                <a16:creationId xmlns:a16="http://schemas.microsoft.com/office/drawing/2014/main" id="{4004E889-30E1-EFFB-5258-63478EB14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65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ea typeface="宋体" panose="02010600030101010101" pitchFamily="2" charset="-122"/>
            </a:endParaRPr>
          </a:p>
        </p:txBody>
      </p:sp>
      <p:pic>
        <p:nvPicPr>
          <p:cNvPr id="162824" name="Picture 8" descr="BABRINGS">
            <a:extLst>
              <a:ext uri="{FF2B5EF4-FFF2-40B4-BE49-F238E27FC236}">
                <a16:creationId xmlns:a16="http://schemas.microsoft.com/office/drawing/2014/main" id="{01D0B190-878C-08AA-D850-49A2873D80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5300663"/>
            <a:ext cx="17272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5" name="Picture 9" descr="girl_splashing_in_pool_md_wht">
            <a:extLst>
              <a:ext uri="{FF2B5EF4-FFF2-40B4-BE49-F238E27FC236}">
                <a16:creationId xmlns:a16="http://schemas.microsoft.com/office/drawing/2014/main" id="{63499D81-F150-C745-FBC0-5ED66A41C8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33375"/>
            <a:ext cx="172720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0">
            <a:extLst>
              <a:ext uri="{FF2B5EF4-FFF2-40B4-BE49-F238E27FC236}">
                <a16:creationId xmlns:a16="http://schemas.microsoft.com/office/drawing/2014/main" id="{E035B4AA-1ED9-2CB8-F6F0-993664433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773238"/>
            <a:ext cx="18192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1">
            <a:extLst>
              <a:ext uri="{FF2B5EF4-FFF2-40B4-BE49-F238E27FC236}">
                <a16:creationId xmlns:a16="http://schemas.microsoft.com/office/drawing/2014/main" id="{C3B1DAF7-BB2F-200C-18B9-1A274CB61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573463"/>
            <a:ext cx="16383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62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162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5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16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8" grpId="0" autoUpdateAnimBg="0"/>
      <p:bldP spid="162819" grpId="0" build="p" autoUpdateAnimBg="0" advAuto="0"/>
      <p:bldP spid="1628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B150FEF8-F728-8693-0653-EE03A6C57D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229600" cy="836613"/>
          </a:xfrm>
        </p:spPr>
        <p:txBody>
          <a:bodyPr/>
          <a:lstStyle/>
          <a:p>
            <a:pPr eaLnBrk="1" hangingPunct="1"/>
            <a:r>
              <a:rPr lang="ru-RU" altLang="zh-CN" sz="4000">
                <a:solidFill>
                  <a:srgbClr val="990033"/>
                </a:solidFill>
              </a:rPr>
              <a:t>Игры с веревочкой</a:t>
            </a:r>
          </a:p>
        </p:txBody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80F17AA1-4313-B40B-DE80-A098528857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4437063"/>
            <a:ext cx="8713787" cy="21605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zh-CN">
                <a:solidFill>
                  <a:schemeClr val="accent2"/>
                </a:solidFill>
              </a:rPr>
              <a:t>		</a:t>
            </a:r>
            <a:r>
              <a:rPr lang="ru-RU" altLang="zh-CN">
                <a:solidFill>
                  <a:srgbClr val="990033"/>
                </a:solidFill>
              </a:rPr>
              <a:t>- Предложите ребенку выкладывать рисунки из ниточек к его любимым сказкам</a:t>
            </a:r>
          </a:p>
          <a:p>
            <a:pPr eaLnBrk="1" hangingPunct="1">
              <a:buFontTx/>
              <a:buChar char="-"/>
            </a:pPr>
            <a:r>
              <a:rPr lang="ru-RU" altLang="zh-CN">
                <a:solidFill>
                  <a:srgbClr val="990033"/>
                </a:solidFill>
              </a:rPr>
              <a:t>Можно выкладывать геометрические фигуры, цифры, буквы и т.д.</a:t>
            </a:r>
          </a:p>
        </p:txBody>
      </p:sp>
      <p:pic>
        <p:nvPicPr>
          <p:cNvPr id="18436" name="Picture 7">
            <a:extLst>
              <a:ext uri="{FF2B5EF4-FFF2-40B4-BE49-F238E27FC236}">
                <a16:creationId xmlns:a16="http://schemas.microsoft.com/office/drawing/2014/main" id="{8C5EEEEC-80E0-DE2D-2B78-435510DBE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383813" y="1196975"/>
            <a:ext cx="1767862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8">
            <a:extLst>
              <a:ext uri="{FF2B5EF4-FFF2-40B4-BE49-F238E27FC236}">
                <a16:creationId xmlns:a16="http://schemas.microsoft.com/office/drawing/2014/main" id="{DF9F381B-A1BD-107E-994E-9FEAFB640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619134" y="983606"/>
            <a:ext cx="2228747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E667FC96-37C1-9488-D0A1-172B79877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464" y="2199332"/>
            <a:ext cx="3055881" cy="1943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2" grpId="0"/>
      <p:bldP spid="14848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>
            <a:extLst>
              <a:ext uri="{FF2B5EF4-FFF2-40B4-BE49-F238E27FC236}">
                <a16:creationId xmlns:a16="http://schemas.microsoft.com/office/drawing/2014/main" id="{84FFC7DE-4E35-F096-A96D-156FC5CA258A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771775" y="354013"/>
            <a:ext cx="3671888" cy="739775"/>
          </a:xfrm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zh-CN" sz="4000">
                <a:solidFill>
                  <a:srgbClr val="990033"/>
                </a:solidFill>
              </a:rPr>
              <a:t>Шнуровки</a:t>
            </a:r>
          </a:p>
        </p:txBody>
      </p:sp>
      <p:pic>
        <p:nvPicPr>
          <p:cNvPr id="163843" name="Picture 3" descr="lem_riba">
            <a:extLst>
              <a:ext uri="{FF2B5EF4-FFF2-40B4-BE49-F238E27FC236}">
                <a16:creationId xmlns:a16="http://schemas.microsoft.com/office/drawing/2014/main" id="{CF91E30E-38DA-4C60-B337-50AA2350383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1844675"/>
            <a:ext cx="1584325" cy="1393825"/>
          </a:xfrm>
          <a:noFill/>
          <a:ln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44" name="Picture 4" descr="pug_6_1">
            <a:extLst>
              <a:ext uri="{FF2B5EF4-FFF2-40B4-BE49-F238E27FC236}">
                <a16:creationId xmlns:a16="http://schemas.microsoft.com/office/drawing/2014/main" id="{106A076F-0D4A-1107-0D76-5F8E9214C14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133600"/>
            <a:ext cx="1296987" cy="1408113"/>
          </a:xfrm>
          <a:noFill/>
          <a:ln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45" name="Picture 5" descr="lem_babochka">
            <a:extLst>
              <a:ext uri="{FF2B5EF4-FFF2-40B4-BE49-F238E27FC236}">
                <a16:creationId xmlns:a16="http://schemas.microsoft.com/office/drawing/2014/main" id="{B3BC5690-0DC8-5EE2-E2ED-EDD14BF0892F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5825" y="4005263"/>
            <a:ext cx="1714500" cy="1417637"/>
          </a:xfrm>
          <a:noFill/>
          <a:ln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46" name="Picture 6" descr="lem_mishka">
            <a:extLst>
              <a:ext uri="{FF2B5EF4-FFF2-40B4-BE49-F238E27FC236}">
                <a16:creationId xmlns:a16="http://schemas.microsoft.com/office/drawing/2014/main" id="{4F81747A-50E0-A874-B01F-7EB49AE1F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005263"/>
            <a:ext cx="2092325" cy="22320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7" name="Picture 7" descr="pugw">
            <a:extLst>
              <a:ext uri="{FF2B5EF4-FFF2-40B4-BE49-F238E27FC236}">
                <a16:creationId xmlns:a16="http://schemas.microsoft.com/office/drawing/2014/main" id="{FF79ADAA-4048-A92A-D5CF-D5DD909E1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661025"/>
            <a:ext cx="1223963" cy="9382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8" name="Picture 8" descr="Bus">
            <a:extLst>
              <a:ext uri="{FF2B5EF4-FFF2-40B4-BE49-F238E27FC236}">
                <a16:creationId xmlns:a16="http://schemas.microsoft.com/office/drawing/2014/main" id="{2130F29C-1C79-C3BE-AA1D-9D6032772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628775"/>
            <a:ext cx="1871662" cy="18716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9" name="Picture 9" descr="sh-1">
            <a:extLst>
              <a:ext uri="{FF2B5EF4-FFF2-40B4-BE49-F238E27FC236}">
                <a16:creationId xmlns:a16="http://schemas.microsoft.com/office/drawing/2014/main" id="{D4B7C81B-FCE1-09D9-892B-AB0CF52A5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005263"/>
            <a:ext cx="2376488" cy="237648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0" name="Picture 10" descr="shnur">
            <a:extLst>
              <a:ext uri="{FF2B5EF4-FFF2-40B4-BE49-F238E27FC236}">
                <a16:creationId xmlns:a16="http://schemas.microsoft.com/office/drawing/2014/main" id="{E57371ED-3328-F21C-0D2A-E87029191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133600"/>
            <a:ext cx="1800225" cy="16256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1" name="Picture 11" descr="malshikT">
            <a:extLst>
              <a:ext uri="{FF2B5EF4-FFF2-40B4-BE49-F238E27FC236}">
                <a16:creationId xmlns:a16="http://schemas.microsoft.com/office/drawing/2014/main" id="{DDF4379D-02D8-7B58-5443-92EB63358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1338262" cy="15573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2" name="Picture 12" descr="devochkaT">
            <a:extLst>
              <a:ext uri="{FF2B5EF4-FFF2-40B4-BE49-F238E27FC236}">
                <a16:creationId xmlns:a16="http://schemas.microsoft.com/office/drawing/2014/main" id="{2E8C7C09-43B3-A724-FECE-22EDD487E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60350"/>
            <a:ext cx="1655763" cy="15398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3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3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3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3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3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3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3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D5731B76-3071-177D-455E-35E4D95AFD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zh-CN" sz="4000"/>
              <a:t> </a:t>
            </a:r>
            <a:r>
              <a:rPr lang="ru-RU" altLang="zh-CN" sz="4000" b="1">
                <a:solidFill>
                  <a:srgbClr val="990033"/>
                </a:solidFill>
              </a:rPr>
              <a:t>Массаж кистей рук и пальцев</a:t>
            </a:r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2B6B8D91-5CC9-26BA-E4CA-53014500E2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5400675" cy="5329237"/>
          </a:xfrm>
        </p:spPr>
        <p:txBody>
          <a:bodyPr/>
          <a:lstStyle/>
          <a:p>
            <a:pPr eaLnBrk="1" hangingPunct="1"/>
            <a:r>
              <a:rPr lang="ru-RU" altLang="zh-CN" sz="2400" u="sng">
                <a:solidFill>
                  <a:srgbClr val="990033"/>
                </a:solidFill>
              </a:rPr>
              <a:t>Массаж</a:t>
            </a:r>
            <a:r>
              <a:rPr lang="ru-RU" altLang="zh-CN" sz="2400">
                <a:solidFill>
                  <a:srgbClr val="990033"/>
                </a:solidFill>
              </a:rPr>
              <a:t> является одним из видов пассивной гимнастики. Он оказывает общеукрепляющее действие на мышечную систему, повышая тонус, эластичность и сократительную способность мышц. </a:t>
            </a:r>
          </a:p>
          <a:p>
            <a:pPr algn="ctr" eaLnBrk="1" hangingPunct="1">
              <a:buFontTx/>
              <a:buNone/>
            </a:pPr>
            <a:r>
              <a:rPr lang="ru-RU" altLang="zh-CN" sz="2400" b="1">
                <a:solidFill>
                  <a:srgbClr val="990033"/>
                </a:solidFill>
              </a:rPr>
              <a:t>Приемы массажа и самомассажа кистей и пальцев рук:</a:t>
            </a:r>
            <a:endParaRPr lang="ru-RU" altLang="zh-CN" sz="2400" b="1" u="sng">
              <a:solidFill>
                <a:srgbClr val="990033"/>
              </a:solidFill>
            </a:endParaRPr>
          </a:p>
          <a:p>
            <a:pPr eaLnBrk="1" hangingPunct="1"/>
            <a:r>
              <a:rPr lang="ru-RU" altLang="zh-CN" sz="2400">
                <a:solidFill>
                  <a:srgbClr val="990033"/>
                </a:solidFill>
              </a:rPr>
              <a:t>массаж тыльной стороны кистей рук </a:t>
            </a:r>
          </a:p>
          <a:p>
            <a:pPr eaLnBrk="1" hangingPunct="1"/>
            <a:r>
              <a:rPr lang="ru-RU" altLang="zh-CN" sz="2400">
                <a:solidFill>
                  <a:srgbClr val="990033"/>
                </a:solidFill>
              </a:rPr>
              <a:t>массаж  ладони </a:t>
            </a:r>
          </a:p>
          <a:p>
            <a:pPr eaLnBrk="1" hangingPunct="1"/>
            <a:r>
              <a:rPr lang="ru-RU" altLang="zh-CN" sz="2400">
                <a:solidFill>
                  <a:srgbClr val="990033"/>
                </a:solidFill>
              </a:rPr>
              <a:t>массаж пальцев рук </a:t>
            </a:r>
          </a:p>
        </p:txBody>
      </p:sp>
      <p:pic>
        <p:nvPicPr>
          <p:cNvPr id="134151" name="Picture 7">
            <a:extLst>
              <a:ext uri="{FF2B5EF4-FFF2-40B4-BE49-F238E27FC236}">
                <a16:creationId xmlns:a16="http://schemas.microsoft.com/office/drawing/2014/main" id="{E77643F0-BC79-EC84-A79A-6538DCC0C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005263"/>
            <a:ext cx="2952750" cy="25606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152" name="Picture 8">
            <a:extLst>
              <a:ext uri="{FF2B5EF4-FFF2-40B4-BE49-F238E27FC236}">
                <a16:creationId xmlns:a16="http://schemas.microsoft.com/office/drawing/2014/main" id="{968F2052-7DD8-2493-7BFF-63457CE28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052513"/>
            <a:ext cx="2132013" cy="2692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13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1000"/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1000"/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6" grpId="0"/>
      <p:bldP spid="13414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0E1C75F4-440A-7D90-D927-30A009EEF5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5627688" cy="792162"/>
          </a:xfrm>
        </p:spPr>
        <p:txBody>
          <a:bodyPr/>
          <a:lstStyle/>
          <a:p>
            <a:pPr eaLnBrk="1" hangingPunct="1"/>
            <a:r>
              <a:rPr lang="ru-RU" altLang="zh-CN" sz="4000">
                <a:solidFill>
                  <a:srgbClr val="990033"/>
                </a:solidFill>
              </a:rPr>
              <a:t>Массажеры</a:t>
            </a:r>
          </a:p>
        </p:txBody>
      </p:sp>
      <p:pic>
        <p:nvPicPr>
          <p:cNvPr id="179211" name="Picture 11">
            <a:extLst>
              <a:ext uri="{FF2B5EF4-FFF2-40B4-BE49-F238E27FC236}">
                <a16:creationId xmlns:a16="http://schemas.microsoft.com/office/drawing/2014/main" id="{A867998D-E33A-4369-122A-056C9A89A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468313" y="3140068"/>
            <a:ext cx="3012171" cy="324117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213" name="Rectangle 13">
            <a:extLst>
              <a:ext uri="{FF2B5EF4-FFF2-40B4-BE49-F238E27FC236}">
                <a16:creationId xmlns:a16="http://schemas.microsoft.com/office/drawing/2014/main" id="{30EEFC1D-D949-7645-00B9-54D042078B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981075"/>
            <a:ext cx="8147050" cy="2016125"/>
          </a:xfrm>
          <a:noFill/>
        </p:spPr>
        <p:txBody>
          <a:bodyPr/>
          <a:lstStyle/>
          <a:p>
            <a:pPr marL="533400" indent="-533400" eaLnBrk="1" hangingPunct="1"/>
            <a:r>
              <a:rPr lang="ru-RU" altLang="zh-CN" sz="2400" b="1" i="1">
                <a:solidFill>
                  <a:srgbClr val="990033"/>
                </a:solidFill>
              </a:rPr>
              <a:t>Упражнения с массажерами</a:t>
            </a:r>
            <a:r>
              <a:rPr lang="ru-RU" altLang="zh-CN" sz="2400">
                <a:solidFill>
                  <a:srgbClr val="990033"/>
                </a:solidFill>
              </a:rPr>
              <a:t>: катать по столу от кончиков пальцев до локтя, между ладонями, по тыльной стороне кисти.</a:t>
            </a:r>
          </a:p>
          <a:p>
            <a:pPr marL="533400" indent="-533400" eaLnBrk="1" hangingPunct="1"/>
            <a:r>
              <a:rPr lang="ru-RU" altLang="zh-CN" sz="2400">
                <a:solidFill>
                  <a:srgbClr val="990033"/>
                </a:solidFill>
              </a:rPr>
              <a:t>Выполнять упражнения надо обязательно каждой рукой по очереди.</a:t>
            </a:r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2617FCF7-15A3-B8F8-7147-093144A15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077" y="3140068"/>
            <a:ext cx="3345286" cy="3241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79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179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179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9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2" grpId="0"/>
      <p:bldP spid="17921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025E25F8-9464-D809-A65A-D50B44757E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zh-CN" sz="4000">
                <a:solidFill>
                  <a:srgbClr val="003300"/>
                </a:solidFill>
              </a:rPr>
              <a:t> </a:t>
            </a:r>
            <a:r>
              <a:rPr lang="ru-RU" altLang="zh-CN" sz="4000">
                <a:solidFill>
                  <a:srgbClr val="990033"/>
                </a:solidFill>
              </a:rPr>
              <a:t>Пальчиковые игры</a:t>
            </a:r>
          </a:p>
        </p:txBody>
      </p:sp>
      <p:sp>
        <p:nvSpPr>
          <p:cNvPr id="22531" name="Rectangle 4">
            <a:extLst>
              <a:ext uri="{FF2B5EF4-FFF2-40B4-BE49-F238E27FC236}">
                <a16:creationId xmlns:a16="http://schemas.microsoft.com/office/drawing/2014/main" id="{3651F735-3FD5-1829-4BE1-120516A6A81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114800" cy="4565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zh-CN" sz="1600">
                <a:solidFill>
                  <a:srgbClr val="003300"/>
                </a:solidFill>
              </a:rPr>
              <a:t>		</a:t>
            </a:r>
            <a:r>
              <a:rPr lang="ru-RU" altLang="zh-CN" sz="2000" b="1">
                <a:solidFill>
                  <a:srgbClr val="990033"/>
                </a:solidFill>
                <a:latin typeface="Times New Roman" panose="02020603050405020304" pitchFamily="18" charset="0"/>
              </a:rPr>
              <a:t>Их смысл не только в развитии мелкой моторики. Они позволяют ребенку ощутить радость телесного контакта, почувствовать свои пальцы, локоть, плечо; осознать себя в системе телесных координат, сформировать схему тела. Это предотвращает возможность возникновения многих неврозов в дальнейшем, дает человеку чувство самообладания. </a:t>
            </a:r>
          </a:p>
          <a:p>
            <a:pPr eaLnBrk="1" hangingPunct="1">
              <a:lnSpc>
                <a:spcPct val="80000"/>
              </a:lnSpc>
            </a:pPr>
            <a:endParaRPr lang="ru-RU" altLang="zh-CN" sz="2000" b="1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2532" name="Picture 7">
            <a:extLst>
              <a:ext uri="{FF2B5EF4-FFF2-40B4-BE49-F238E27FC236}">
                <a16:creationId xmlns:a16="http://schemas.microsoft.com/office/drawing/2014/main" id="{5B525942-6DB6-6483-89D0-1290B05155C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5042642" y="1600200"/>
            <a:ext cx="3248128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14A672-E939-C1CA-02CF-12B04F099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800000"/>
                </a:solidFill>
              </a:rPr>
              <a:t>Рисование по линиям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7C6D80-DDD2-747E-69F2-EAB26E0F56D8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800000"/>
                </a:solidFill>
              </a:rPr>
              <a:t>Упражнения «Проведи линии по точкам».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800000"/>
                </a:solidFill>
              </a:rPr>
              <a:t>С помощью этих упражнений мы развиваем и  тренируем координацию движений пальцев,  учимся ориентироваться в тетради в клетку, рисуем различные линии по точкам и без них.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2DD5161C-D381-0744-133D-1AB787888B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412" y="1600200"/>
            <a:ext cx="3307188" cy="2846017"/>
          </a:xfr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6EAC9284-9294-B64C-F023-C1621F789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411" y="4626632"/>
            <a:ext cx="3307189" cy="195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83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>
            <a:extLst>
              <a:ext uri="{FF2B5EF4-FFF2-40B4-BE49-F238E27FC236}">
                <a16:creationId xmlns:a16="http://schemas.microsoft.com/office/drawing/2014/main" id="{1C575DF4-C5A2-5C01-A39F-35630E18F4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549275"/>
            <a:ext cx="9144000" cy="244951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zh-CN" sz="2800">
                <a:solidFill>
                  <a:schemeClr val="accent2"/>
                </a:solidFill>
              </a:rPr>
              <a:t>		 </a:t>
            </a:r>
            <a:r>
              <a:rPr lang="ru-RU" altLang="zh-CN" sz="2800">
                <a:solidFill>
                  <a:srgbClr val="990033"/>
                </a:solidFill>
              </a:rPr>
              <a:t>Уже доказано, что развитие руки находится в тесной связи с развитием речи и мышления ребенка. Поэтому работа по развитию мелкой моторики должна начинаться задолго до поступления ребенка в школу</a:t>
            </a:r>
          </a:p>
        </p:txBody>
      </p:sp>
      <p:pic>
        <p:nvPicPr>
          <p:cNvPr id="131080" name="Picture 8">
            <a:extLst>
              <a:ext uri="{FF2B5EF4-FFF2-40B4-BE49-F238E27FC236}">
                <a16:creationId xmlns:a16="http://schemas.microsoft.com/office/drawing/2014/main" id="{CF8CE49A-A88F-F3A4-8C07-6D5280550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3590878" y="3141663"/>
            <a:ext cx="2465482" cy="3287712"/>
          </a:xfrm>
          <a:prstGeom prst="rect">
            <a:avLst/>
          </a:prstGeom>
          <a:noFill/>
          <a:ln w="19050">
            <a:solidFill>
              <a:srgbClr val="66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176099E9-EF1D-BB44-B92F-BF98E1A4F8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0"/>
            <a:ext cx="5399088" cy="647700"/>
          </a:xfrm>
        </p:spPr>
        <p:txBody>
          <a:bodyPr/>
          <a:lstStyle/>
          <a:p>
            <a:pPr eaLnBrk="1" hangingPunct="1"/>
            <a:r>
              <a:rPr lang="ru-RU" altLang="zh-CN" sz="4000">
                <a:solidFill>
                  <a:srgbClr val="990033"/>
                </a:solidFill>
              </a:rPr>
              <a:t>Заключение</a:t>
            </a:r>
            <a:r>
              <a:rPr lang="ru-RU" altLang="zh-CN"/>
              <a:t> </a:t>
            </a:r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A52F4929-14E5-8ABD-73F8-1BF8D35D63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692150"/>
            <a:ext cx="9144000" cy="27368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zh-CN" sz="2400">
                <a:solidFill>
                  <a:schemeClr val="accent2"/>
                </a:solidFill>
              </a:rPr>
              <a:t>		</a:t>
            </a:r>
            <a:r>
              <a:rPr lang="ru-RU" altLang="zh-CN" sz="2400" b="1" i="1">
                <a:solidFill>
                  <a:srgbClr val="990033"/>
                </a:solidFill>
              </a:rPr>
              <a:t>Развитие мелкой моторики и тактильно-двигательного восприятия у детей позволяет детям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zh-CN" sz="2400" b="1" i="1">
                <a:solidFill>
                  <a:srgbClr val="990033"/>
                </a:solidFill>
              </a:rPr>
              <a:t>овладеть навыками письма, рисования, ручного труда, что в будущем поможет избежать многих проблем школьного обучения,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zh-CN" sz="2400" b="1" i="1">
                <a:solidFill>
                  <a:srgbClr val="990033"/>
                </a:solidFill>
              </a:rPr>
              <a:t>лучше адаптироваться в практической жизни,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zh-CN" sz="2400" b="1" i="1">
                <a:solidFill>
                  <a:srgbClr val="990033"/>
                </a:solidFill>
              </a:rPr>
              <a:t>научиться понимать многие явления окружающего мира. </a:t>
            </a:r>
          </a:p>
        </p:txBody>
      </p:sp>
      <p:pic>
        <p:nvPicPr>
          <p:cNvPr id="23556" name="Picture 13">
            <a:extLst>
              <a:ext uri="{FF2B5EF4-FFF2-40B4-BE49-F238E27FC236}">
                <a16:creationId xmlns:a16="http://schemas.microsoft.com/office/drawing/2014/main" id="{0CB8AA70-9AE8-B8A6-BA05-8F5D843F0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339975" y="3557938"/>
            <a:ext cx="2182813" cy="2910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4">
            <a:extLst>
              <a:ext uri="{FF2B5EF4-FFF2-40B4-BE49-F238E27FC236}">
                <a16:creationId xmlns:a16="http://schemas.microsoft.com/office/drawing/2014/main" id="{2BBEA068-6090-46E2-074C-BDD1133A9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508625" y="3722785"/>
            <a:ext cx="2051050" cy="2735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8" grpId="0"/>
      <p:bldP spid="13721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6751C983-504D-9F21-DD9C-B5475185AE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375" y="1341438"/>
            <a:ext cx="6840538" cy="1143000"/>
          </a:xfrm>
        </p:spPr>
        <p:txBody>
          <a:bodyPr/>
          <a:lstStyle/>
          <a:p>
            <a:pPr eaLnBrk="1" hangingPunct="1"/>
            <a:r>
              <a:rPr lang="ru-RU" altLang="zh-CN" sz="4800" b="1" i="1">
                <a:solidFill>
                  <a:srgbClr val="990033"/>
                </a:solidFill>
                <a:latin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177158" name="Rectangle 6">
            <a:extLst>
              <a:ext uri="{FF2B5EF4-FFF2-40B4-BE49-F238E27FC236}">
                <a16:creationId xmlns:a16="http://schemas.microsoft.com/office/drawing/2014/main" id="{8C9359A8-6E90-65BF-F580-9877764FB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0963" y="4941888"/>
            <a:ext cx="6440487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zh-CN" sz="2800" b="1" i="1">
                <a:solidFill>
                  <a:srgbClr val="800000"/>
                </a:solidFill>
              </a:rPr>
              <a:t>Желаем Вам творческих успехов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771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771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771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6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7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4" grpId="0"/>
      <p:bldP spid="17715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271994A8-EB7F-B0DA-A21B-B167E5AD0F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333375"/>
            <a:ext cx="7775575" cy="6477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zh-CN" b="1" u="sng" dirty="0">
                <a:solidFill>
                  <a:srgbClr val="990033"/>
                </a:solidFill>
              </a:rPr>
              <a:t>Развивать мелкую моторику можно с помощью </a:t>
            </a:r>
          </a:p>
        </p:txBody>
      </p:sp>
      <p:sp>
        <p:nvSpPr>
          <p:cNvPr id="132100" name="Oval 4">
            <a:extLst>
              <a:ext uri="{FF2B5EF4-FFF2-40B4-BE49-F238E27FC236}">
                <a16:creationId xmlns:a16="http://schemas.microsoft.com/office/drawing/2014/main" id="{F86C95ED-5F2A-C511-5841-9CAB4332B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708275"/>
            <a:ext cx="3024188" cy="1152525"/>
          </a:xfrm>
          <a:prstGeom prst="ellipse">
            <a:avLst/>
          </a:prstGeom>
          <a:solidFill>
            <a:srgbClr val="FFCCCC"/>
          </a:solidFill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ea typeface="宋体" panose="02010600030101010101" pitchFamily="2" charset="-122"/>
            </a:endParaRPr>
          </a:p>
        </p:txBody>
      </p:sp>
      <p:sp>
        <p:nvSpPr>
          <p:cNvPr id="132101" name="Oval 5">
            <a:extLst>
              <a:ext uri="{FF2B5EF4-FFF2-40B4-BE49-F238E27FC236}">
                <a16:creationId xmlns:a16="http://schemas.microsoft.com/office/drawing/2014/main" id="{1DFB66DA-BBB0-7A98-7567-0726A9F17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052513"/>
            <a:ext cx="3024188" cy="1152525"/>
          </a:xfrm>
          <a:prstGeom prst="ellipse">
            <a:avLst/>
          </a:prstGeom>
          <a:solidFill>
            <a:srgbClr val="FFCCCC"/>
          </a:solidFill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ea typeface="宋体" panose="02010600030101010101" pitchFamily="2" charset="-122"/>
            </a:endParaRPr>
          </a:p>
        </p:txBody>
      </p:sp>
      <p:sp>
        <p:nvSpPr>
          <p:cNvPr id="132102" name="Oval 6">
            <a:extLst>
              <a:ext uri="{FF2B5EF4-FFF2-40B4-BE49-F238E27FC236}">
                <a16:creationId xmlns:a16="http://schemas.microsoft.com/office/drawing/2014/main" id="{124FF28B-47CE-ABC2-CD8A-2BA6CD2FB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365625"/>
            <a:ext cx="3024187" cy="1152525"/>
          </a:xfrm>
          <a:prstGeom prst="ellipse">
            <a:avLst/>
          </a:prstGeom>
          <a:solidFill>
            <a:srgbClr val="FFCCCC"/>
          </a:solidFill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ea typeface="宋体" panose="02010600030101010101" pitchFamily="2" charset="-122"/>
            </a:endParaRPr>
          </a:p>
        </p:txBody>
      </p:sp>
      <p:sp>
        <p:nvSpPr>
          <p:cNvPr id="132103" name="Oval 7">
            <a:extLst>
              <a:ext uri="{FF2B5EF4-FFF2-40B4-BE49-F238E27FC236}">
                <a16:creationId xmlns:a16="http://schemas.microsoft.com/office/drawing/2014/main" id="{BB704CF6-94DE-29AB-2D48-29FEE9512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1844675"/>
            <a:ext cx="3024187" cy="1152525"/>
          </a:xfrm>
          <a:prstGeom prst="ellipse">
            <a:avLst/>
          </a:prstGeom>
          <a:solidFill>
            <a:srgbClr val="FFCCCC"/>
          </a:solidFill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ea typeface="宋体" panose="02010600030101010101" pitchFamily="2" charset="-122"/>
            </a:endParaRPr>
          </a:p>
        </p:txBody>
      </p:sp>
      <p:sp>
        <p:nvSpPr>
          <p:cNvPr id="132104" name="Oval 8">
            <a:extLst>
              <a:ext uri="{FF2B5EF4-FFF2-40B4-BE49-F238E27FC236}">
                <a16:creationId xmlns:a16="http://schemas.microsoft.com/office/drawing/2014/main" id="{9AB00D59-9E8B-AEA3-78FA-7645A3DE1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2708275"/>
            <a:ext cx="3024187" cy="1152525"/>
          </a:xfrm>
          <a:prstGeom prst="ellipse">
            <a:avLst/>
          </a:prstGeom>
          <a:solidFill>
            <a:srgbClr val="FFCCCC"/>
          </a:solidFill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 dirty="0">
              <a:ea typeface="宋体" panose="02010600030101010101" pitchFamily="2" charset="-122"/>
            </a:endParaRPr>
          </a:p>
        </p:txBody>
      </p:sp>
      <p:sp>
        <p:nvSpPr>
          <p:cNvPr id="132105" name="Oval 9">
            <a:extLst>
              <a:ext uri="{FF2B5EF4-FFF2-40B4-BE49-F238E27FC236}">
                <a16:creationId xmlns:a16="http://schemas.microsoft.com/office/drawing/2014/main" id="{372519F1-7FB2-D10B-E0DD-12553AA70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4365625"/>
            <a:ext cx="3024188" cy="1152525"/>
          </a:xfrm>
          <a:prstGeom prst="ellipse">
            <a:avLst/>
          </a:prstGeom>
          <a:solidFill>
            <a:srgbClr val="FFCCCC"/>
          </a:solidFill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ea typeface="宋体" panose="02010600030101010101" pitchFamily="2" charset="-122"/>
            </a:endParaRPr>
          </a:p>
        </p:txBody>
      </p:sp>
      <p:sp>
        <p:nvSpPr>
          <p:cNvPr id="132106" name="Oval 10">
            <a:extLst>
              <a:ext uri="{FF2B5EF4-FFF2-40B4-BE49-F238E27FC236}">
                <a16:creationId xmlns:a16="http://schemas.microsoft.com/office/drawing/2014/main" id="{373BCD05-C9F7-E41F-5EE2-F81A6CA7C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1052513"/>
            <a:ext cx="3024187" cy="1152525"/>
          </a:xfrm>
          <a:prstGeom prst="ellipse">
            <a:avLst/>
          </a:prstGeom>
          <a:solidFill>
            <a:srgbClr val="FFCCCC"/>
          </a:solidFill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ea typeface="宋体" panose="02010600030101010101" pitchFamily="2" charset="-122"/>
            </a:endParaRPr>
          </a:p>
        </p:txBody>
      </p:sp>
      <p:sp>
        <p:nvSpPr>
          <p:cNvPr id="132107" name="Oval 11">
            <a:extLst>
              <a:ext uri="{FF2B5EF4-FFF2-40B4-BE49-F238E27FC236}">
                <a16:creationId xmlns:a16="http://schemas.microsoft.com/office/drawing/2014/main" id="{D668ABE4-636A-4D18-12D1-B2ED11815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3573463"/>
            <a:ext cx="3024188" cy="1152525"/>
          </a:xfrm>
          <a:prstGeom prst="ellipse">
            <a:avLst/>
          </a:prstGeom>
          <a:solidFill>
            <a:srgbClr val="FFCCCC"/>
          </a:solidFill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ea typeface="宋体" panose="02010600030101010101" pitchFamily="2" charset="-122"/>
            </a:endParaRPr>
          </a:p>
        </p:txBody>
      </p:sp>
      <p:sp>
        <p:nvSpPr>
          <p:cNvPr id="132108" name="Text Box 12">
            <a:extLst>
              <a:ext uri="{FF2B5EF4-FFF2-40B4-BE49-F238E27FC236}">
                <a16:creationId xmlns:a16="http://schemas.microsoft.com/office/drawing/2014/main" id="{DFAE1BBF-EAC9-85B3-FB2D-0FC9E6058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341438"/>
            <a:ext cx="1873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zh-CN" sz="2400">
                <a:solidFill>
                  <a:srgbClr val="990033"/>
                </a:solidFill>
              </a:rPr>
              <a:t>Пластилин</a:t>
            </a:r>
          </a:p>
        </p:txBody>
      </p:sp>
      <p:sp>
        <p:nvSpPr>
          <p:cNvPr id="132109" name="Text Box 13">
            <a:extLst>
              <a:ext uri="{FF2B5EF4-FFF2-40B4-BE49-F238E27FC236}">
                <a16:creationId xmlns:a16="http://schemas.microsoft.com/office/drawing/2014/main" id="{7E0EBC8A-E849-8535-4E14-5457FF313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1341438"/>
            <a:ext cx="223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zh-CN" sz="2400">
                <a:solidFill>
                  <a:srgbClr val="990033"/>
                </a:solidFill>
              </a:rPr>
              <a:t>Бумага </a:t>
            </a:r>
          </a:p>
        </p:txBody>
      </p:sp>
      <p:sp>
        <p:nvSpPr>
          <p:cNvPr id="132111" name="Text Box 15">
            <a:extLst>
              <a:ext uri="{FF2B5EF4-FFF2-40B4-BE49-F238E27FC236}">
                <a16:creationId xmlns:a16="http://schemas.microsoft.com/office/drawing/2014/main" id="{D12E4AA3-950E-3616-83AF-FDE03979F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852738"/>
            <a:ext cx="20161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zh-CN" sz="2400">
                <a:solidFill>
                  <a:srgbClr val="990033"/>
                </a:solidFill>
              </a:rPr>
              <a:t>Крупа, бусы, пуговицы</a:t>
            </a:r>
          </a:p>
        </p:txBody>
      </p:sp>
      <p:sp>
        <p:nvSpPr>
          <p:cNvPr id="132113" name="Text Box 17">
            <a:extLst>
              <a:ext uri="{FF2B5EF4-FFF2-40B4-BE49-F238E27FC236}">
                <a16:creationId xmlns:a16="http://schemas.microsoft.com/office/drawing/2014/main" id="{09B0A861-DD65-B742-F88D-4D924BB7F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1989138"/>
            <a:ext cx="2089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zh-CN" sz="2400">
                <a:solidFill>
                  <a:srgbClr val="990033"/>
                </a:solidFill>
              </a:rPr>
              <a:t>Природный материал</a:t>
            </a:r>
          </a:p>
        </p:txBody>
      </p:sp>
      <p:sp>
        <p:nvSpPr>
          <p:cNvPr id="132115" name="Text Box 19">
            <a:extLst>
              <a:ext uri="{FF2B5EF4-FFF2-40B4-BE49-F238E27FC236}">
                <a16:creationId xmlns:a16="http://schemas.microsoft.com/office/drawing/2014/main" id="{D8346583-2155-6F6C-8A0A-CB7043059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3716338"/>
            <a:ext cx="25923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zh-CN" sz="2000">
                <a:solidFill>
                  <a:srgbClr val="990033"/>
                </a:solidFill>
              </a:rPr>
              <a:t>Нитки, тесьма, веревки, шнурки, ткани</a:t>
            </a:r>
          </a:p>
        </p:txBody>
      </p:sp>
      <p:sp>
        <p:nvSpPr>
          <p:cNvPr id="132117" name="Text Box 21">
            <a:extLst>
              <a:ext uri="{FF2B5EF4-FFF2-40B4-BE49-F238E27FC236}">
                <a16:creationId xmlns:a16="http://schemas.microsoft.com/office/drawing/2014/main" id="{5C34F81B-643D-78A0-856A-759B42BB3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9431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zh-CN" sz="2400" dirty="0">
                <a:solidFill>
                  <a:srgbClr val="990033"/>
                </a:solidFill>
              </a:rPr>
              <a:t>Мелкие игрушки </a:t>
            </a:r>
          </a:p>
        </p:txBody>
      </p:sp>
      <p:sp>
        <p:nvSpPr>
          <p:cNvPr id="132118" name="Oval 22">
            <a:extLst>
              <a:ext uri="{FF2B5EF4-FFF2-40B4-BE49-F238E27FC236}">
                <a16:creationId xmlns:a16="http://schemas.microsoft.com/office/drawing/2014/main" id="{C3D6B114-3E03-87FB-E5B6-4BAF2E54C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5300663"/>
            <a:ext cx="3024187" cy="1152525"/>
          </a:xfrm>
          <a:prstGeom prst="ellipse">
            <a:avLst/>
          </a:prstGeom>
          <a:solidFill>
            <a:srgbClr val="FFCCCC"/>
          </a:solidFill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ea typeface="宋体" panose="02010600030101010101" pitchFamily="2" charset="-122"/>
            </a:endParaRPr>
          </a:p>
        </p:txBody>
      </p:sp>
      <p:sp>
        <p:nvSpPr>
          <p:cNvPr id="132119" name="Text Box 23">
            <a:extLst>
              <a:ext uri="{FF2B5EF4-FFF2-40B4-BE49-F238E27FC236}">
                <a16:creationId xmlns:a16="http://schemas.microsoft.com/office/drawing/2014/main" id="{53853B10-BE05-3358-BD81-27DF03F0A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652963"/>
            <a:ext cx="2016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zh-CN" sz="2400">
                <a:solidFill>
                  <a:srgbClr val="990033"/>
                </a:solidFill>
              </a:rPr>
              <a:t>Песок</a:t>
            </a:r>
          </a:p>
        </p:txBody>
      </p:sp>
      <p:sp>
        <p:nvSpPr>
          <p:cNvPr id="132120" name="Text Box 24">
            <a:extLst>
              <a:ext uri="{FF2B5EF4-FFF2-40B4-BE49-F238E27FC236}">
                <a16:creationId xmlns:a16="http://schemas.microsoft.com/office/drawing/2014/main" id="{D3ED94C4-9BA1-7C6F-D6DD-1C9BC50C8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4652963"/>
            <a:ext cx="1800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zh-CN" sz="2400">
                <a:solidFill>
                  <a:srgbClr val="990033"/>
                </a:solidFill>
              </a:rPr>
              <a:t>Вода</a:t>
            </a:r>
          </a:p>
        </p:txBody>
      </p:sp>
      <p:sp>
        <p:nvSpPr>
          <p:cNvPr id="132110" name="Text Box 14">
            <a:extLst>
              <a:ext uri="{FF2B5EF4-FFF2-40B4-BE49-F238E27FC236}">
                <a16:creationId xmlns:a16="http://schemas.microsoft.com/office/drawing/2014/main" id="{234B75CC-8AD7-977E-E8BC-D0E50817E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5373688"/>
            <a:ext cx="29527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zh-CN" sz="2400">
                <a:solidFill>
                  <a:srgbClr val="990033"/>
                </a:solidFill>
              </a:rPr>
              <a:t>Карандаши, счетные палочки</a:t>
            </a:r>
            <a:endParaRPr lang="ru-RU" altLang="zh-CN" sz="1800">
              <a:solidFill>
                <a:srgbClr val="9900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32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3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0" grpId="0" animBg="1"/>
      <p:bldP spid="132101" grpId="0" animBg="1"/>
      <p:bldP spid="132102" grpId="0" animBg="1"/>
      <p:bldP spid="132103" grpId="0" animBg="1"/>
      <p:bldP spid="132104" grpId="0" animBg="1"/>
      <p:bldP spid="132105" grpId="0" animBg="1"/>
      <p:bldP spid="132106" grpId="0" animBg="1"/>
      <p:bldP spid="132107" grpId="0" animBg="1"/>
      <p:bldP spid="132108" grpId="0"/>
      <p:bldP spid="132109" grpId="0"/>
      <p:bldP spid="132111" grpId="0"/>
      <p:bldP spid="132113" grpId="0"/>
      <p:bldP spid="132115" grpId="0"/>
      <p:bldP spid="132117" grpId="0"/>
      <p:bldP spid="132118" grpId="0" animBg="1"/>
      <p:bldP spid="132119" grpId="0"/>
      <p:bldP spid="132120" grpId="0"/>
      <p:bldP spid="1321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>
            <a:extLst>
              <a:ext uri="{FF2B5EF4-FFF2-40B4-BE49-F238E27FC236}">
                <a16:creationId xmlns:a16="http://schemas.microsoft.com/office/drawing/2014/main" id="{28128B32-7F47-0936-EA27-58F026B90F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22337"/>
          </a:xfrm>
        </p:spPr>
        <p:txBody>
          <a:bodyPr/>
          <a:lstStyle/>
          <a:p>
            <a:pPr eaLnBrk="1" hangingPunct="1"/>
            <a:r>
              <a:rPr lang="ru-RU" altLang="zh-CN" sz="4000">
                <a:solidFill>
                  <a:srgbClr val="990033"/>
                </a:solidFill>
              </a:rPr>
              <a:t>Игры с пластилином</a:t>
            </a:r>
          </a:p>
        </p:txBody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CA63DCB7-0377-2311-E640-659DF752BE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125538"/>
            <a:ext cx="4978400" cy="53990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zh-CN" sz="2800">
                <a:solidFill>
                  <a:srgbClr val="990033"/>
                </a:solidFill>
              </a:rPr>
              <a:t>		Пластилин дает уникальные возможности проводить интересные игры с пользой для общего развития ребенка. Покажите малышу все чудеса пластилинового мира, заинтересуйте его, и вы удивитесь, как быстро детские пальчики начнут создавать сначала неуклюжие, а потом все более сложные фигурки.</a:t>
            </a:r>
          </a:p>
        </p:txBody>
      </p:sp>
      <p:sp>
        <p:nvSpPr>
          <p:cNvPr id="8196" name="Rectangle 5">
            <a:extLst>
              <a:ext uri="{FF2B5EF4-FFF2-40B4-BE49-F238E27FC236}">
                <a16:creationId xmlns:a16="http://schemas.microsoft.com/office/drawing/2014/main" id="{16B7A45F-90AE-7FBE-2720-B60441E37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38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ea typeface="宋体" panose="02010600030101010101" pitchFamily="2" charset="-122"/>
            </a:endParaRPr>
          </a:p>
        </p:txBody>
      </p:sp>
      <p:pic>
        <p:nvPicPr>
          <p:cNvPr id="140295" name="Picture 7">
            <a:extLst>
              <a:ext uri="{FF2B5EF4-FFF2-40B4-BE49-F238E27FC236}">
                <a16:creationId xmlns:a16="http://schemas.microsoft.com/office/drawing/2014/main" id="{7AE46C9F-CC3E-97F1-830F-4ACB8DC57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5229225" y="1234281"/>
            <a:ext cx="1734034" cy="2194720"/>
          </a:xfrm>
          <a:prstGeom prst="rect">
            <a:avLst/>
          </a:prstGeom>
          <a:noFill/>
          <a:ln w="19050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FDDB2B68-A3E9-EF41-0732-6B0DF7953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295" y="3642004"/>
            <a:ext cx="3709879" cy="2669618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700833E1-17D6-110E-8503-8CDA32239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409" y="1234281"/>
            <a:ext cx="1886441" cy="2301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0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0" grpId="0"/>
      <p:bldP spid="14029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61F9B397-63E6-80BD-DDFB-B0D57D6BC9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zh-CN">
                <a:solidFill>
                  <a:srgbClr val="800000"/>
                </a:solidFill>
              </a:rPr>
              <a:t>Игры со счетными палочками</a:t>
            </a:r>
          </a:p>
        </p:txBody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7AABE960-98B7-3B50-C372-DBF636831A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558842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zh-CN" sz="2800" dirty="0">
                <a:solidFill>
                  <a:srgbClr val="800000"/>
                </a:solidFill>
              </a:rPr>
              <a:t>		</a:t>
            </a:r>
            <a:r>
              <a:rPr lang="ru-RU" altLang="zh-CN" sz="2400" dirty="0">
                <a:solidFill>
                  <a:srgbClr val="800000"/>
                </a:solidFill>
              </a:rPr>
              <a:t>В этих играх хорошими помощниками станут обыкновенные счетные палочки, карандаши или соломинки, веточки (если игра происходит на улице). Нехитрые задания помогут ребенку развить внимание, воображение, познакомиться с геометрическими фигурами и понятием симметрии.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zh-CN" sz="2400" dirty="0">
                <a:solidFill>
                  <a:srgbClr val="800000"/>
                </a:solidFill>
              </a:rPr>
              <a:t>		Положите 4 счетные палочки на столе. Ребенок берет их одноименными пальцами, от указательных – к мизинцам. Пара пальцев берет одну палочку.</a:t>
            </a:r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A740233B-F39D-F478-F5CE-21D441EAE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620" y="2879035"/>
            <a:ext cx="2868902" cy="3261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5DDAD919-3484-5B56-8D3B-2D6B24D997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8888" y="188913"/>
            <a:ext cx="7127875" cy="661987"/>
          </a:xfrm>
        </p:spPr>
        <p:txBody>
          <a:bodyPr/>
          <a:lstStyle/>
          <a:p>
            <a:pPr eaLnBrk="1" hangingPunct="1"/>
            <a:r>
              <a:rPr lang="ru-RU" altLang="zh-CN" sz="3600">
                <a:solidFill>
                  <a:srgbClr val="990033"/>
                </a:solidFill>
              </a:rPr>
              <a:t>Игры с конструктором, мозаикой</a:t>
            </a:r>
          </a:p>
        </p:txBody>
      </p:sp>
      <p:pic>
        <p:nvPicPr>
          <p:cNvPr id="138246" name="Picture 6">
            <a:extLst>
              <a:ext uri="{FF2B5EF4-FFF2-40B4-BE49-F238E27FC236}">
                <a16:creationId xmlns:a16="http://schemas.microsoft.com/office/drawing/2014/main" id="{4FB79292-6054-3308-71AE-30593F7DA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371697" y="4581525"/>
            <a:ext cx="1576194" cy="2101850"/>
          </a:xfrm>
          <a:prstGeom prst="rect">
            <a:avLst/>
          </a:prstGeom>
          <a:noFill/>
          <a:ln w="19050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51" name="Picture 11">
            <a:extLst>
              <a:ext uri="{FF2B5EF4-FFF2-40B4-BE49-F238E27FC236}">
                <a16:creationId xmlns:a16="http://schemas.microsoft.com/office/drawing/2014/main" id="{63F9567F-2484-FB56-D5E8-8E4B2C07C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323850" y="1290813"/>
            <a:ext cx="3810000" cy="285715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252" name="Picture 12">
            <a:extLst>
              <a:ext uri="{FF2B5EF4-FFF2-40B4-BE49-F238E27FC236}">
                <a16:creationId xmlns:a16="http://schemas.microsoft.com/office/drawing/2014/main" id="{88835AA4-DA9B-D0E8-B74F-4B399E225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038358" y="981075"/>
            <a:ext cx="1677385" cy="2236788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253" name="Picture 13">
            <a:extLst>
              <a:ext uri="{FF2B5EF4-FFF2-40B4-BE49-F238E27FC236}">
                <a16:creationId xmlns:a16="http://schemas.microsoft.com/office/drawing/2014/main" id="{8745260D-6BD1-1050-E101-2FCAD6E66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504012" y="3429000"/>
            <a:ext cx="4174577" cy="313055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8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8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8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8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BEC6A408-654D-445B-FEA1-BA84EC8546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381000"/>
            <a:ext cx="8002587" cy="887413"/>
          </a:xfrm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zh-CN" sz="4000">
                <a:solidFill>
                  <a:srgbClr val="990033"/>
                </a:solidFill>
              </a:rPr>
              <a:t>Развитие тактильных ощущений</a:t>
            </a:r>
          </a:p>
        </p:txBody>
      </p:sp>
      <p:pic>
        <p:nvPicPr>
          <p:cNvPr id="175108" name="Picture 4" descr="0(2)">
            <a:extLst>
              <a:ext uri="{FF2B5EF4-FFF2-40B4-BE49-F238E27FC236}">
                <a16:creationId xmlns:a16="http://schemas.microsoft.com/office/drawing/2014/main" id="{21385063-78B9-5535-33D6-93275CD07CA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4300" y="1628775"/>
            <a:ext cx="1344613" cy="1800225"/>
          </a:xfrm>
          <a:noFill/>
          <a:ln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5110" name="Picture 6" descr="VolshMesh">
            <a:extLst>
              <a:ext uri="{FF2B5EF4-FFF2-40B4-BE49-F238E27FC236}">
                <a16:creationId xmlns:a16="http://schemas.microsoft.com/office/drawing/2014/main" id="{FF2E2D55-8810-A776-43E5-865908AFF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3789363"/>
            <a:ext cx="1944688" cy="2808287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11" name="Picture 7">
            <a:extLst>
              <a:ext uri="{FF2B5EF4-FFF2-40B4-BE49-F238E27FC236}">
                <a16:creationId xmlns:a16="http://schemas.microsoft.com/office/drawing/2014/main" id="{197330E0-18BA-A529-CF0C-8DC9171D2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6430072" y="1389063"/>
            <a:ext cx="1655956" cy="2208212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12" name="Picture 8">
            <a:extLst>
              <a:ext uri="{FF2B5EF4-FFF2-40B4-BE49-F238E27FC236}">
                <a16:creationId xmlns:a16="http://schemas.microsoft.com/office/drawing/2014/main" id="{C766D22E-AD21-A469-3B33-81D200BF0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466288" y="1412875"/>
            <a:ext cx="2809161" cy="2106613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13" name="Picture 9">
            <a:extLst>
              <a:ext uri="{FF2B5EF4-FFF2-40B4-BE49-F238E27FC236}">
                <a16:creationId xmlns:a16="http://schemas.microsoft.com/office/drawing/2014/main" id="{9CB7CFB7-10C7-5909-ABEA-0DB31AEF0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6221051" y="4221163"/>
            <a:ext cx="1767359" cy="1909762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14" name="Picture 10">
            <a:extLst>
              <a:ext uri="{FF2B5EF4-FFF2-40B4-BE49-F238E27FC236}">
                <a16:creationId xmlns:a16="http://schemas.microsoft.com/office/drawing/2014/main" id="{EC3FC57C-6329-0FC7-4FA4-4F4BF7310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684213" y="3923121"/>
            <a:ext cx="2244140" cy="2106613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75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7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5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75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75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75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75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76C031B3-2C78-3FEC-11F2-AA9CA836E73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zh-CN" sz="3600">
                <a:solidFill>
                  <a:srgbClr val="990033"/>
                </a:solidFill>
              </a:rPr>
              <a:t>Игры с пуговицами</a:t>
            </a:r>
          </a:p>
        </p:txBody>
      </p:sp>
      <p:sp>
        <p:nvSpPr>
          <p:cNvPr id="193545" name="Rectangle 9">
            <a:extLst>
              <a:ext uri="{FF2B5EF4-FFF2-40B4-BE49-F238E27FC236}">
                <a16:creationId xmlns:a16="http://schemas.microsoft.com/office/drawing/2014/main" id="{9D24EAC0-ADD1-D2B7-D68C-533CBCDF3CDF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zh-CN" sz="2000" b="1" i="1">
                <a:solidFill>
                  <a:srgbClr val="990033"/>
                </a:solidFill>
              </a:rPr>
              <a:t>Дорожки из пуговиц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ru-RU" altLang="zh-CN" sz="2000" b="1" i="1">
              <a:solidFill>
                <a:srgbClr val="990033"/>
              </a:solidFill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ru-RU" altLang="zh-CN" sz="2000" b="1">
                <a:solidFill>
                  <a:srgbClr val="990033"/>
                </a:solidFill>
              </a:rPr>
              <a:t>Предложите ребенку отобрать пуговицы (большие или маленькие)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ru-RU" altLang="zh-CN" sz="2000" b="1">
                <a:solidFill>
                  <a:srgbClr val="990033"/>
                </a:solidFill>
              </a:rPr>
              <a:t>Выложить дорожку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ru-RU" altLang="zh-CN" sz="2000" b="1">
                <a:solidFill>
                  <a:srgbClr val="990033"/>
                </a:solidFill>
              </a:rPr>
              <a:t>«прошагать пальчиками» до какой – либо игрушки.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ru-RU" altLang="zh-CN" sz="2000" b="1">
                <a:solidFill>
                  <a:srgbClr val="990033"/>
                </a:solidFill>
              </a:rPr>
              <a:t>«шаги» можно усложнять (указательный и средний пальцы, указательный и безымянный пальцы и т.д.)</a:t>
            </a:r>
          </a:p>
          <a:p>
            <a:pPr eaLnBrk="1" hangingPunct="1">
              <a:lnSpc>
                <a:spcPct val="90000"/>
              </a:lnSpc>
            </a:pPr>
            <a:endParaRPr lang="ru-RU" altLang="zh-CN" sz="2000">
              <a:solidFill>
                <a:srgbClr val="990033"/>
              </a:solidFill>
            </a:endParaRPr>
          </a:p>
        </p:txBody>
      </p:sp>
      <p:pic>
        <p:nvPicPr>
          <p:cNvPr id="12292" name="Picture 17">
            <a:extLst>
              <a:ext uri="{FF2B5EF4-FFF2-40B4-BE49-F238E27FC236}">
                <a16:creationId xmlns:a16="http://schemas.microsoft.com/office/drawing/2014/main" id="{1CBBDAD8-078C-8B29-AD21-3C67396E42E5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/>
        </p:blipFill>
        <p:spPr>
          <a:xfrm>
            <a:off x="998608" y="2276475"/>
            <a:ext cx="3872974" cy="2968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3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35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35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35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35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38" grpId="0"/>
      <p:bldP spid="19354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602E2506-B1E4-9242-C321-BC4DEBF70D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91512" cy="1143000"/>
          </a:xfrm>
        </p:spPr>
        <p:txBody>
          <a:bodyPr/>
          <a:lstStyle/>
          <a:p>
            <a:pPr eaLnBrk="1" hangingPunct="1"/>
            <a:r>
              <a:rPr lang="ru-RU" altLang="zh-CN" sz="4000">
                <a:solidFill>
                  <a:srgbClr val="990033"/>
                </a:solidFill>
              </a:rPr>
              <a:t>Игры с крупами</a:t>
            </a:r>
          </a:p>
        </p:txBody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CBCB6EF5-595A-6F14-97DF-7E206D1425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4043363" cy="5327650"/>
          </a:xfrm>
        </p:spPr>
        <p:txBody>
          <a:bodyPr/>
          <a:lstStyle/>
          <a:p>
            <a:pPr eaLnBrk="1" hangingPunct="1"/>
            <a:r>
              <a:rPr lang="ru-RU" altLang="zh-CN" sz="2400">
                <a:solidFill>
                  <a:srgbClr val="990033"/>
                </a:solidFill>
              </a:rPr>
              <a:t>Прячем ручки</a:t>
            </a:r>
          </a:p>
          <a:p>
            <a:pPr eaLnBrk="1" hangingPunct="1"/>
            <a:r>
              <a:rPr lang="ru-RU" altLang="zh-CN" sz="2400">
                <a:solidFill>
                  <a:srgbClr val="990033"/>
                </a:solidFill>
              </a:rPr>
              <a:t>Пересыпаем крупу</a:t>
            </a:r>
          </a:p>
          <a:p>
            <a:pPr eaLnBrk="1" hangingPunct="1"/>
            <a:r>
              <a:rPr lang="ru-RU" altLang="zh-CN" sz="2400">
                <a:solidFill>
                  <a:srgbClr val="990033"/>
                </a:solidFill>
              </a:rPr>
              <a:t>Дождь, град</a:t>
            </a:r>
          </a:p>
          <a:p>
            <a:pPr eaLnBrk="1" hangingPunct="1"/>
            <a:r>
              <a:rPr lang="ru-RU" altLang="zh-CN" sz="2400">
                <a:solidFill>
                  <a:srgbClr val="990033"/>
                </a:solidFill>
              </a:rPr>
              <a:t>Покормим птичек</a:t>
            </a:r>
          </a:p>
          <a:p>
            <a:pPr eaLnBrk="1" hangingPunct="1"/>
            <a:r>
              <a:rPr lang="ru-RU" altLang="zh-CN" sz="2400">
                <a:solidFill>
                  <a:srgbClr val="990033"/>
                </a:solidFill>
              </a:rPr>
              <a:t>Разложи по тарелочкам</a:t>
            </a:r>
          </a:p>
          <a:p>
            <a:pPr eaLnBrk="1" hangingPunct="1"/>
            <a:r>
              <a:rPr lang="ru-RU" altLang="zh-CN" sz="2400">
                <a:solidFill>
                  <a:srgbClr val="990033"/>
                </a:solidFill>
              </a:rPr>
              <a:t>Вкусная кашка</a:t>
            </a:r>
          </a:p>
          <a:p>
            <a:pPr eaLnBrk="1" hangingPunct="1"/>
            <a:r>
              <a:rPr lang="ru-RU" altLang="zh-CN" sz="2400">
                <a:solidFill>
                  <a:srgbClr val="990033"/>
                </a:solidFill>
              </a:rPr>
              <a:t>Найди игрушку</a:t>
            </a:r>
          </a:p>
          <a:p>
            <a:pPr eaLnBrk="1" hangingPunct="1"/>
            <a:r>
              <a:rPr lang="ru-RU" altLang="zh-CN" sz="2400">
                <a:solidFill>
                  <a:srgbClr val="990033"/>
                </a:solidFill>
              </a:rPr>
              <a:t>Игра «Золушка»</a:t>
            </a:r>
          </a:p>
          <a:p>
            <a:pPr eaLnBrk="1" hangingPunct="1"/>
            <a:r>
              <a:rPr lang="ru-RU" altLang="zh-CN" sz="2400">
                <a:solidFill>
                  <a:srgbClr val="990033"/>
                </a:solidFill>
              </a:rPr>
              <a:t>«Отгадай, какая крупа в мешочке»</a:t>
            </a:r>
          </a:p>
          <a:p>
            <a:pPr eaLnBrk="1" hangingPunct="1"/>
            <a:r>
              <a:rPr lang="ru-RU" altLang="zh-CN" sz="2400">
                <a:solidFill>
                  <a:srgbClr val="990033"/>
                </a:solidFill>
              </a:rPr>
              <a:t>«Сухой бассейн» из гороха и фасоли</a:t>
            </a:r>
          </a:p>
        </p:txBody>
      </p:sp>
      <p:pic>
        <p:nvPicPr>
          <p:cNvPr id="13316" name="Picture 8">
            <a:extLst>
              <a:ext uri="{FF2B5EF4-FFF2-40B4-BE49-F238E27FC236}">
                <a16:creationId xmlns:a16="http://schemas.microsoft.com/office/drawing/2014/main" id="{6BC10834-7713-4D25-E3E4-D74AD9F02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4643439" y="1484313"/>
            <a:ext cx="4263055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2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2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2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2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2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2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8" grpId="0"/>
      <p:bldP spid="142339" grpId="0" build="p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Пастель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1317</TotalTime>
  <Words>426</Words>
  <Application>Microsoft Office PowerPoint</Application>
  <PresentationFormat>Экран (4:3)</PresentationFormat>
  <Paragraphs>76</Paragraphs>
  <Slides>21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Оформление по умолчанию</vt:lpstr>
      <vt:lpstr>Пастель</vt:lpstr>
      <vt:lpstr>Textured</vt:lpstr>
      <vt:lpstr>Презентация PowerPoint</vt:lpstr>
      <vt:lpstr>Презентация PowerPoint</vt:lpstr>
      <vt:lpstr>Презентация PowerPoint</vt:lpstr>
      <vt:lpstr>Игры с пластилином</vt:lpstr>
      <vt:lpstr>Игры со счетными палочками</vt:lpstr>
      <vt:lpstr>Игры с конструктором, мозаикой</vt:lpstr>
      <vt:lpstr>Развитие тактильных ощущений</vt:lpstr>
      <vt:lpstr>Игры с пуговицами</vt:lpstr>
      <vt:lpstr>Игры с крупами</vt:lpstr>
      <vt:lpstr>Игры с природным материалом</vt:lpstr>
      <vt:lpstr>Рисование</vt:lpstr>
      <vt:lpstr>Игры с песком и снегом</vt:lpstr>
      <vt:lpstr>Игры с водой</vt:lpstr>
      <vt:lpstr>Игры с веревочкой</vt:lpstr>
      <vt:lpstr>Шнуровки</vt:lpstr>
      <vt:lpstr> Массаж кистей рук и пальцев</vt:lpstr>
      <vt:lpstr>Массажеры</vt:lpstr>
      <vt:lpstr> Пальчиковые игры</vt:lpstr>
      <vt:lpstr>Рисование по линиям</vt:lpstr>
      <vt:lpstr>Заключение </vt:lpstr>
      <vt:lpstr>Спасибо за внимание!</vt:lpstr>
    </vt:vector>
  </TitlesOfParts>
  <Company>Дом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мелкой моторики у детей с ограниченными возможностями развития</dc:title>
  <dc:creator>Вера</dc:creator>
  <cp:lastModifiedBy>79527254503</cp:lastModifiedBy>
  <cp:revision>54</cp:revision>
  <dcterms:created xsi:type="dcterms:W3CDTF">2006-11-01T20:30:24Z</dcterms:created>
  <dcterms:modified xsi:type="dcterms:W3CDTF">2023-11-01T08:14:04Z</dcterms:modified>
</cp:coreProperties>
</file>