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9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0" r:id="rId3"/>
    <p:sldId id="261" r:id="rId4"/>
    <p:sldId id="264" r:id="rId5"/>
    <p:sldId id="265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1C0A8-73D3-FE49-A168-A13D5EDFB47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AE8E3-B513-444A-B61E-919C18060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167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40E86-6884-4C41-9208-73EE3BB6E38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DCC41-3169-C247-8588-46216F30D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04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66C2-8D9B-AF4B-9B0F-9214C4A81AD4}" type="datetimeFigureOut">
              <a:rPr lang="en-US"/>
              <a:pPr>
                <a:defRPr/>
              </a:pPr>
              <a:t>10/26/2021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6DAB8-FA02-EB47-BE94-CDB7CA9DBEA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p14="http://schemas.microsoft.com/office/powerpoint/2010/main" val="68515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40E3-D727-7E4E-B773-9EECD2DB7D13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53462-F57D-EF4D-8BA3-A42DF1ACC9C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80819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E96F-BFCB-A64C-BE07-DDC5B1EEC9B2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6111354-AB19-5C4A-B012-E563EBDE667D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47304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53FA-2DDE-EE4A-A6FB-602ED691E9FA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1F1A1-BE66-D442-9FA1-74939FF9F15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50487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C290-AEC9-B442-BEE1-9917534CBE4B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D40892-AB43-FE42-A7C8-E3BAD3D9409D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49924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F822D-0643-614D-8A90-6FBB95DE2942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4C227A1-D97D-E049-8183-1C9FC8D8B24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77075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649F-3550-8445-AC16-A66B1B6935E3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B1E13-A5B2-E743-9D12-E0679F5A1775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499036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DCEF-B2B4-A34F-8EDB-694F407A1E08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3E274-B623-0643-991E-52720EE11D9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137807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AB5-C4E7-A149-BD3A-B74C0D7C6A13}" type="datetimeFigureOut">
              <a:rPr lang="en-US"/>
              <a:pPr>
                <a:defRPr/>
              </a:pPr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BC0B-C3FE-BF4E-B5FA-A6D6AA53BCE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p14="http://schemas.microsoft.com/office/powerpoint/2010/main" val="62036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D3CB-C98D-814B-94BB-33E0C64DE5A4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EFE52-9739-B349-92BD-66872E04832A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97308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5DEF-A1F0-464F-B092-96BA867C7625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1C0E4-3828-5F45-99B7-D96F34D4C2A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151518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D89A-19CA-7B45-AD1B-DDA75379A770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0CCA6-C66C-5E4A-BFC8-0673E41A893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86193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6A7C-9703-BD44-8586-8F1E34B8F5FC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D4431-7895-7B4C-8B6B-E44E6E04AAA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170900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7379-9298-3A47-A91E-29E66AFA35E4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1AF2A-6D6A-034C-901A-B0A2194BC89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57819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D666B-51CF-A845-BE81-34A94682AFB5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348F4-879C-8D42-937D-1716BCD299B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38192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8D4B-E28C-224A-A2B7-362EE071E3B5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5B57A-442B-8940-BAAE-9A926834682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26747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  <a:endParaRPr lang="en-US" altLang="x-none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  <a:p>
            <a:pPr lvl="2"/>
            <a:r>
              <a:rPr lang="ru-RU" altLang="x-none"/>
              <a:t>Третий уровень</a:t>
            </a:r>
          </a:p>
          <a:p>
            <a:pPr lvl="3"/>
            <a:r>
              <a:rPr lang="ru-RU" altLang="x-none"/>
              <a:t>Четвертый уровень</a:t>
            </a:r>
          </a:p>
          <a:p>
            <a:pPr lvl="4"/>
            <a:r>
              <a:rPr lang="ru-RU" altLang="x-none"/>
              <a:t>Пятый уровень</a:t>
            </a:r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755AC9-1B86-DA4C-9833-82929C4B6121}" type="datetimeFigureOut">
              <a:rPr lang="ru-RU"/>
              <a:pPr>
                <a:defRPr/>
              </a:pPr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F460BE3F-02D0-2B44-B516-C8A9E26281BF}" type="slidenum">
              <a:rPr lang="ru-RU" altLang="x-none"/>
              <a:pPr/>
              <a:t>‹#›</a:t>
            </a:fld>
            <a:endParaRPr lang="ru-R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34" r:id="rId11"/>
    <p:sldLayoutId id="2147483728" r:id="rId12"/>
    <p:sldLayoutId id="2147483735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" y="395286"/>
            <a:ext cx="7891490" cy="96201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«АРХИТЕКТУРА КЛАССИЦИЗМА»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001056" cy="478634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продолжать знакомить детей с архитектурой классицизма.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Образовательные: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-формировать представление детей об архитектуре;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-обучать детей отличать постройки выполненные в стиле классицизма, узнавать элементы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Познакомить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 именем </a:t>
            </a:r>
            <a:r>
              <a:rPr lang="ru-RU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Михаила </a:t>
            </a:r>
            <a:r>
              <a:rPr lang="ru-RU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Малахова.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Развивающие: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-формировать понимание, что такое архитектура;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-способствовать развитию мышления;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-развивать мелкую моторику.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Воспитывающие: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воспитывать интерес к искусству в окружающем мире.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Виды деятельности: образовательная.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Методы: наглядный, практический, словесный.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Методические приемы: демонстрации, объяснения способа действия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Материалы: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демонстрационный материал: видео и модели; картон, клей, бумага, гуашь, клей.</a:t>
            </a:r>
            <a:endParaRPr lang="ru-RU" altLang="x-non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АРХИТЕКТУРА</a:t>
            </a:r>
            <a:r>
              <a:rPr lang="ru-RU" dirty="0" smtClean="0"/>
              <a:t> —  есть повсюду, она окружает нас, мы гуляем вокруг нее и любуемся ей, мы ходим рядом с ней, заходим в сооружения архитектуры, живем в ней. Это все здания и сооружения, для жизни и деятельности человека.</a:t>
            </a:r>
            <a:endParaRPr lang="ru-RU" dirty="0"/>
          </a:p>
        </p:txBody>
      </p:sp>
      <p:sp>
        <p:nvSpPr>
          <p:cNvPr id="1026" name="AutoShape 2" descr="Архитектура — что это такое: стили архитектуры, виды, особенности и  области. История развития архитектуры и примеры архитектурных памят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Архитектура. Храм Василия Блаженного в Москве в древнерусском стиле, XVI в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3" y="1599731"/>
            <a:ext cx="7943876" cy="4829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2"/>
            <a:ext cx="7605738" cy="1320800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АРХИТЕКТУРА КЛАССИЦИЗМА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Простые, строгие геометрические формы (фигуры).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Порядок, четкая последовательность вертикальных и горизонтальных элементов.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Вертикальная часть – колонны и горизонтальная – антаблемент.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Предпочтение прямым линиям.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1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2500306"/>
            <a:ext cx="6248400" cy="3705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91019" y="357166"/>
            <a:ext cx="8139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лассицизм на Урале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неразрывно связан с именем Михаила Малахова,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архитектора ведомства Екатеринбургских заводов,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с 1833 г. – архитектора Уральского горного правления.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Рисунок 16" descr="https://static.ekburg.tv/2019-09-15/e06c84d0-d812-11e9-aa41-1be24cec0e2d/e06c5dc0-d812-11e9-aa41-1be24cec0e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6148404" cy="410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603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514819"/>
            <a:ext cx="8643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Прекрасно сохранившийся памятник работы Михаила Малахова. </a:t>
            </a:r>
          </a:p>
          <a:p>
            <a:pPr lvl="0" eaLnBrk="1" hangingPunct="1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Когда-то проект здания заказал известному архитектору купец Пшеничников,</a:t>
            </a:r>
          </a:p>
          <a:p>
            <a:pPr lvl="0" eaLnBrk="1" hangingPunct="1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и дом является ярким примером классицизма с уральскими особенностями. </a:t>
            </a:r>
          </a:p>
          <a:p>
            <a:pPr lvl="0" eaLnBrk="1" hangingPunct="1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Сейчас здесь располагается приемная президента России.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7785362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010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Усадьба Расторгуева-Харитонова </a:t>
            </a:r>
            <a:r>
              <a:rPr lang="ru-RU" dirty="0" smtClean="0"/>
              <a:t>на Вознесенской горке, сейчас здесь Дворец творчества. Самая заметная и живописная постройка той эпохи. Достраивал это здание молодой архитектор Михаил Малахов. Он следовал канонам: тут и портики с колоннами, и фронтоны, и ротонда – но в целом ансамбль далек от классически строгого. Усадьба органично стекает с вершины холма. Авторским почерком является увеличенный масштаб центральных портиков, напоминающих триумфальную арку. Уменьшен профиль баз колонн. Его авторству принадлежат капители, рисунок лепнины, портик — всего этого не было в альбомах образцовых фасадов, которые были обязательны для применения по всей России.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285728"/>
            <a:ext cx="685804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ПОРТИК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(лат.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porticus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—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крытая выступающая галерея (колоннада),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перекрытие которой (треугольник) опирается на колонны,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поддерживающие его.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Открата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 одной или трех сторон.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6635560" cy="508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428604"/>
            <a:ext cx="571592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НТАБЛЕМЕНТ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– горизонтальная, несомая часть,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опирающаяся на колонны, столбы.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files.school-collection.edu.ru/dlrstore/b6622098-6146-3bc2-3afa-c298e7605d65/00139584982333948/78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7048523" cy="48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60452" y="349259"/>
            <a:ext cx="635468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КАПИТЕЛЬ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(от лат.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capitellum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ит.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capitello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— головка)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— венчающая часть колонны.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Верхняя часть капители выступает за пределы колонны,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обеспечивая пластический зрительный переход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 горизонтально расположенному антаблементу.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8246451" cy="368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5720" y="5720380"/>
            <a:ext cx="83125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Капители классических ордеров: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 — капитель дорического ордера; 2 — капитель ионического ордера;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 — капитель коринфского ордера.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1566</TotalTime>
  <Words>335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«АРХИТЕКТУРА КЛАССИЦИЗМА» </vt:lpstr>
      <vt:lpstr>Слайд 2</vt:lpstr>
      <vt:lpstr>АРХИТЕКТУРА КЛАССИЦИЗМА  - Простые, строгие геометрические формы (фигуры). - Порядок, четкая последовательность вертикальных и горизонтальных элементов.  Вертикальная часть – колонны и горизонтальная – антаблемент. - Предпочтение прямым линиям. </vt:lpstr>
      <vt:lpstr>Слайд 4</vt:lpstr>
      <vt:lpstr>Слайд 5</vt:lpstr>
      <vt:lpstr>Слайд 6</vt:lpstr>
      <vt:lpstr>Слайд 7</vt:lpstr>
      <vt:lpstr>Слайд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рисования, как средство развития творческих способностей детей дошкольного возраста</dc:title>
  <dc:creator>Ксюша</dc:creator>
  <cp:lastModifiedBy>Дмитрий Каленюк</cp:lastModifiedBy>
  <cp:revision>163</cp:revision>
  <dcterms:created xsi:type="dcterms:W3CDTF">2014-09-28T07:13:44Z</dcterms:created>
  <dcterms:modified xsi:type="dcterms:W3CDTF">2021-10-26T04:43:30Z</dcterms:modified>
</cp:coreProperties>
</file>