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59" r:id="rId4"/>
    <p:sldId id="262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C0A8-73D3-FE49-A168-A13D5EDFB476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E8E3-B513-444A-B61E-919C18060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16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0E86-6884-4C41-9208-73EE3BB6E386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CC41-3169-C247-8588-46216F30D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04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66C2-8D9B-AF4B-9B0F-9214C4A81AD4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DAB8-FA02-EB47-BE94-CDB7CA9DBE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6851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0E3-D727-7E4E-B773-9EECD2DB7D13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3462-F57D-EF4D-8BA3-A42DF1ACC9C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8081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E96F-BFCB-A64C-BE07-DDC5B1EEC9B2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111354-AB19-5C4A-B012-E563EBDE667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7304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53FA-2DDE-EE4A-A6FB-602ED691E9FA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F1A1-BE66-D442-9FA1-74939FF9F15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50487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C290-AEC9-B442-BEE1-9917534CBE4B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D40892-AB43-FE42-A7C8-E3BAD3D9409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992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822D-0643-614D-8A90-6FBB95DE2942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C227A1-D97D-E049-8183-1C9FC8D8B2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77075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649F-3550-8445-AC16-A66B1B6935E3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1E13-A5B2-E743-9D12-E0679F5A177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9903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DCEF-B2B4-A34F-8EDB-694F407A1E08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E274-B623-0643-991E-52720EE11D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3780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AB5-C4E7-A149-BD3A-B74C0D7C6A13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BC0B-C3FE-BF4E-B5FA-A6D6AA53BCE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6203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D3CB-C98D-814B-94BB-33E0C64DE5A4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EFE52-9739-B349-92BD-66872E04832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97308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5DEF-A1F0-464F-B092-96BA867C7625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0E4-3828-5F45-99B7-D96F34D4C2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5151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D89A-19CA-7B45-AD1B-DDA75379A770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0CCA6-C66C-5E4A-BFC8-0673E41A893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86193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6A7C-9703-BD44-8586-8F1E34B8F5FC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4431-7895-7B4C-8B6B-E44E6E04AA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7090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379-9298-3A47-A91E-29E66AFA35E4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AF2A-6D6A-034C-901A-B0A2194BC8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5781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666B-51CF-A845-BE81-34A94682AFB5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48F4-879C-8D42-937D-1716BCD299B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3819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8D4B-E28C-224A-A2B7-362EE071E3B5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5B57A-442B-8940-BAAE-9A926834682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26747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  <a:endParaRPr lang="en-US" altLang="x-non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55AC9-1B86-DA4C-9833-82929C4B6121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460BE3F-02D0-2B44-B516-C8A9E26281BF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34" r:id="rId11"/>
    <p:sldLayoutId id="2147483728" r:id="rId12"/>
    <p:sldLayoutId id="2147483735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8" y="395286"/>
            <a:ext cx="7891490" cy="96201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«советский МОДЕРНИЗМ»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7929618" cy="464347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знакомить детей с архитектурой времени советской застройки  в Екатеринбурге.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представление детей об архитектуре родного города.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-обучать детей отличать постройки выполненные в стиле советского модернизма, на примере кинотеатра «Космос».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именем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Белянкина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Г.И.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понимание, что такое архитектура;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-способствовать развитию мышления;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-развивать мелкую моторику.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Воспитывающие: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воспитывать интерес к искусству в окружающем мире.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любовь к родному городу.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Виды деятельности: конструктивная.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Методы: наглядный, практический, словесный.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Методические приемы: демонстрации и показа способов действий.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Материалы: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демонстрационный материал; конструктор.</a:t>
            </a:r>
            <a:endParaRPr lang="ru-RU" altLang="x-none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99845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АРХИТЕКТУРА</a:t>
            </a:r>
            <a:r>
              <a:rPr lang="ru-RU" dirty="0" smtClean="0"/>
              <a:t> —  есть повсюду, она окружает нас, мы гуляем вокруг нее и любуемся ей, мы ходим рядом с ней, заходим в сооружения архитектуры, живем в ней. Это все здания и сооружения, для жизни и деятельности человека.</a:t>
            </a:r>
            <a:endParaRPr lang="ru-RU" dirty="0"/>
          </a:p>
        </p:txBody>
      </p:sp>
      <p:sp>
        <p:nvSpPr>
          <p:cNvPr id="1026" name="AutoShape 2" descr="Архитектура — что это такое: стили архитектуры, виды, особенности и  области. История развития архитектуры и примеры архитектурных памят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Архитектура. Храм Василия Блаженного в Москве в древнерусском стиле, XVI в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7154096" cy="475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7605738" cy="1320800"/>
          </a:xfrm>
        </p:spPr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АРХИТЕКТУРА СОВЕТСКОГО МОДЕРНИЗМА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Большие пространства и здания спроектированы с учетом их окружения 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Функциональные массивные формы.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Использование облицовочных материалов (мрамор, песчаник, ракушечник, керамика) и декоративных элементов: мозаичных панно, барельефов,  монументальной чеканки.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Большая плотность остекления (много больших окон).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998562"/>
            <a:ext cx="6348413" cy="3359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572560" cy="14827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Кинотеатр «Космос» в Екатеринбурге соответствует всем этим критериям и является одним из прекраснейших проектов этого стиля..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43462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1967 году был открыт кинотеатр «Космос». Екатеринбург еще не видел такого большого зала. В нем одновременно помещалось почти 2000 человек. </a:t>
            </a:r>
            <a:endParaRPr lang="ru-RU" dirty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42" y="1500174"/>
            <a:ext cx="6715140" cy="3760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7858180" cy="92869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Кинотеатр «Космос» в Екатеринбурге спроектировал архитектор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Белянкин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Его особенность в архитектуре это комплексное, совместное создание пространственных решений, которые создают единое пространство не только внутри нового здания, но и объединяет его с уже существующим пространством вокруг.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6143668" cy="408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4518922"/>
            <a:ext cx="842968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dirty="0" smtClean="0"/>
              <a:t>На его "архитектурном счету" много зданий. 25 декабря в 1967 году в «Космосе» состоялся первый премьерный показ. Именно этот день официально считается днем рождения самого большого кинотеатра в Екатеринбурге. Кинотеатр «Космос» брал на себя проведение как отечественных, так и Международных фестивалей. И это стало его визитной карточкой. Также «Космос» почти с самого открытия начал работать еще и в качестве концертного зала Екатеринбурга.</a:t>
            </a:r>
          </a:p>
          <a:p>
            <a:pPr algn="just" eaLnBrk="1" hangingPunct="1"/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470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76257"/>
            <a:ext cx="6003662" cy="38814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1613</TotalTime>
  <Words>287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«советский МОДЕРНИЗМ» </vt:lpstr>
      <vt:lpstr>Слайд 2</vt:lpstr>
      <vt:lpstr>АРХИТЕКТУРА СОВЕТСКОГО МОДЕРНИЗМА  - Большие пространства и здания спроектированы с учетом их окружения  - Функциональные массивные формы. - Использование облицовочных материалов (мрамор, песчаник, ракушечник, керамика) и декоративных элементов: мозаичных панно, барельефов,  монументальной чеканки. - Большая плотность остекления (много больших окон). 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рисования, как средство развития творческих способностей детей дошкольного возраста</dc:title>
  <dc:creator>Ксюша</dc:creator>
  <cp:lastModifiedBy>Дмитрий Каленюк</cp:lastModifiedBy>
  <cp:revision>222</cp:revision>
  <dcterms:created xsi:type="dcterms:W3CDTF">2014-09-28T07:13:44Z</dcterms:created>
  <dcterms:modified xsi:type="dcterms:W3CDTF">2022-11-20T15:06:07Z</dcterms:modified>
</cp:coreProperties>
</file>