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1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6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11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4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62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2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1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7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5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5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0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2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F447-22C7-4532-97FE-66B25A83AF1C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09099B-D74A-4FFF-8458-566A24736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036" y="1160060"/>
            <a:ext cx="8761863" cy="126924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«У нас в гостях пожарный!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3986" y="2863478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Конспект непосредственно образовательной деятельности для второй младшей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01354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8" y="993913"/>
            <a:ext cx="8501814" cy="5114373"/>
          </a:xfrm>
        </p:spPr>
      </p:pic>
    </p:spTree>
    <p:extLst>
      <p:ext uri="{BB962C8B-B14F-4D97-AF65-F5344CB8AC3E}">
        <p14:creationId xmlns:p14="http://schemas.microsoft.com/office/powerpoint/2010/main" val="43022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6" y="1739046"/>
            <a:ext cx="5911594" cy="365270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5042" y="1827195"/>
            <a:ext cx="5911595" cy="34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9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796" y="1774073"/>
            <a:ext cx="5411174" cy="308222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0929" y="1700712"/>
            <a:ext cx="5411174" cy="32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5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6816" y="1755916"/>
            <a:ext cx="5830958" cy="3326294"/>
          </a:xfrm>
        </p:spPr>
      </p:pic>
    </p:spTree>
    <p:extLst>
      <p:ext uri="{BB962C8B-B14F-4D97-AF65-F5344CB8AC3E}">
        <p14:creationId xmlns:p14="http://schemas.microsoft.com/office/powerpoint/2010/main" val="362604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41" y="834886"/>
            <a:ext cx="9015371" cy="3419061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569" y="6149493"/>
            <a:ext cx="8453414" cy="29106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3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Дать представление о том, что огонь может приносить не только пользу человеку, но и вред, сформировать чувство опасности огня.</a:t>
            </a:r>
          </a:p>
        </p:txBody>
      </p:sp>
    </p:spTree>
    <p:extLst>
      <p:ext uri="{BB962C8B-B14F-4D97-AF65-F5344CB8AC3E}">
        <p14:creationId xmlns:p14="http://schemas.microsoft.com/office/powerpoint/2010/main" val="27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236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9775"/>
            <a:ext cx="8596668" cy="43715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формировать представление детей о пожароопасных предметах,   	которыми нельзя самостоятельно пользоваться;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закрепить знания детей о профессии пожарного и технике, помогающей человеку тушить пожар;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углубить и систематизировать знания детей о причинах возникновения пожара; познакомить детей с номером «01», научить звонить в пожарную часть по телефону;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закреплять знания детей о правилах пожарной безопасности;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составлять цифры из конструктора по образцу.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6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демонстрационные картинки: «Не играй с огнём!»;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игрушка - пожарная машина;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телефон;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кукла пожарника,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спички,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конструктор «Кроха».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40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99" y="17757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accent1">
                    <a:lumMod val="50000"/>
                  </a:schemeClr>
                </a:solidFill>
              </a:rPr>
              <a:t>Ход НОД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99" y="4426711"/>
            <a:ext cx="8411137" cy="18415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27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1007166"/>
            <a:ext cx="6713146" cy="5034860"/>
          </a:xfrm>
        </p:spPr>
      </p:pic>
    </p:spTree>
    <p:extLst>
      <p:ext uri="{BB962C8B-B14F-4D97-AF65-F5344CB8AC3E}">
        <p14:creationId xmlns:p14="http://schemas.microsoft.com/office/powerpoint/2010/main" val="75501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1365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21" y="1007649"/>
            <a:ext cx="6676093" cy="5007070"/>
          </a:xfrm>
        </p:spPr>
      </p:pic>
    </p:spTree>
    <p:extLst>
      <p:ext uri="{BB962C8B-B14F-4D97-AF65-F5344CB8AC3E}">
        <p14:creationId xmlns:p14="http://schemas.microsoft.com/office/powerpoint/2010/main" val="269609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25" y="1007648"/>
            <a:ext cx="6662841" cy="4997131"/>
          </a:xfrm>
        </p:spPr>
      </p:pic>
    </p:spTree>
    <p:extLst>
      <p:ext uri="{BB962C8B-B14F-4D97-AF65-F5344CB8AC3E}">
        <p14:creationId xmlns:p14="http://schemas.microsoft.com/office/powerpoint/2010/main" val="15639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56" y="1815548"/>
            <a:ext cx="8596668" cy="2955235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Составление номера телефона «01»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856" y="4121427"/>
            <a:ext cx="7910074" cy="16830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6574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81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«У нас в гостях пожарный!</vt:lpstr>
      <vt:lpstr>Цель</vt:lpstr>
      <vt:lpstr>Задачи</vt:lpstr>
      <vt:lpstr>Материалы</vt:lpstr>
      <vt:lpstr>Ход НОД</vt:lpstr>
      <vt:lpstr>Презентация PowerPoint</vt:lpstr>
      <vt:lpstr>Презентация PowerPoint</vt:lpstr>
      <vt:lpstr>Презентация PowerPoint</vt:lpstr>
      <vt:lpstr>Составление номера телефона «01» 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нас в гостях пожарный!</dc:title>
  <dc:creator>Андрей Козлов</dc:creator>
  <cp:lastModifiedBy>Андрей Козлов</cp:lastModifiedBy>
  <cp:revision>6</cp:revision>
  <dcterms:created xsi:type="dcterms:W3CDTF">2017-03-26T13:01:44Z</dcterms:created>
  <dcterms:modified xsi:type="dcterms:W3CDTF">2017-03-26T14:04:58Z</dcterms:modified>
</cp:coreProperties>
</file>