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8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F6D8-1119-4AAD-9322-B8D85F3BDCC7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6852-5674-46F0-A141-E77D2F4D3CD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F6D8-1119-4AAD-9322-B8D85F3BDCC7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6852-5674-46F0-A141-E77D2F4D3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F6D8-1119-4AAD-9322-B8D85F3BDCC7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6852-5674-46F0-A141-E77D2F4D3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F6D8-1119-4AAD-9322-B8D85F3BDCC7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6852-5674-46F0-A141-E77D2F4D3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F6D8-1119-4AAD-9322-B8D85F3BDCC7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6852-5674-46F0-A141-E77D2F4D3CD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F6D8-1119-4AAD-9322-B8D85F3BDCC7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6852-5674-46F0-A141-E77D2F4D3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F6D8-1119-4AAD-9322-B8D85F3BDCC7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6852-5674-46F0-A141-E77D2F4D3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F6D8-1119-4AAD-9322-B8D85F3BDCC7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6852-5674-46F0-A141-E77D2F4D3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F6D8-1119-4AAD-9322-B8D85F3BDCC7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6852-5674-46F0-A141-E77D2F4D3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F6D8-1119-4AAD-9322-B8D85F3BDCC7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6852-5674-46F0-A141-E77D2F4D3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F6D8-1119-4AAD-9322-B8D85F3BDCC7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2C6852-5674-46F0-A141-E77D2F4D3CD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69F6D8-1119-4AAD-9322-B8D85F3BDCC7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2C6852-5674-46F0-A141-E77D2F4D3CD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 descr="IMG_29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3528392" cy="2653351"/>
          </a:xfrm>
          <a:prstGeom prst="rect">
            <a:avLst/>
          </a:prstGeom>
          <a:noFill/>
        </p:spPr>
      </p:pic>
      <p:pic>
        <p:nvPicPr>
          <p:cNvPr id="61442" name="Picture 2" descr="IMG_29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3672408" cy="2776699"/>
          </a:xfrm>
          <a:prstGeom prst="rect">
            <a:avLst/>
          </a:prstGeom>
          <a:noFill/>
        </p:spPr>
      </p:pic>
      <p:pic>
        <p:nvPicPr>
          <p:cNvPr id="61441" name="Picture 1" descr="IMG_29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370084"/>
            <a:ext cx="3960440" cy="2945782"/>
          </a:xfrm>
          <a:prstGeom prst="rect">
            <a:avLst/>
          </a:prstGeom>
          <a:noFill/>
        </p:spPr>
      </p:pic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42210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2" name="Picture 2" descr="H:\Data\А Любашка\Детский сад\!!! старшая группа\foto bukv\IMG_2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686676" cy="57626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93610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2-5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 descr="H:\Data\А Любашка\Детский сад\!!! старшая группа\foto bukv\IMG_2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7686675" cy="57626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93610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2-6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30" name="Picture 2" descr="H:\Data\А Любашка\Детский сад\!!! старшая группа\foto bukv\IMG_2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686675" cy="57626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93610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2-7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754" name="Picture 2" descr="H:\Data\А Любашка\Детский сад\!!! старшая группа\foto bukv\IMG_2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686676" cy="57626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9361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3-1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78" name="Picture 2" descr="H:\Data\А Любашка\Детский сад\!!! старшая группа\foto bukv\IMG_2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686675" cy="57626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9361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3-2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6802" name="Picture 2" descr="H:\Data\А Любашка\Детский сад\!!! старшая группа\foto bukv\IMG_2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686675" cy="57626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9361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3-3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7826" name="Picture 2" descr="H:\Data\А Любашка\Детский сад\!!! старшая группа\foto bukv\IMG_2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686675" cy="57626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9361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3-4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8850" name="Picture 2" descr="H:\Data\А Любашка\Детский сад\!!! старшая группа\foto bukv\IMG_2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686675" cy="57626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9361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3-5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9874" name="Picture 2" descr="H:\Data\А Любашка\Детский сад\!!! старшая группа\foto bukv\IMG_2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686675" cy="57626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9361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3-6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ata\А Любашка\Детский сад\!!! старшая группа\foto bukv\IMG_29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686675" cy="57626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936104" cy="646331"/>
          </a:xfrm>
          <a:prstGeom prst="rect">
            <a:avLst/>
          </a:prstGeom>
          <a:solidFill>
            <a:srgbClr val="FAB8B8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1-1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H:\Data\А Любашка\Детский сад\!!! старшая группа\foto bukv\IMG_2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686675" cy="57626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936104" cy="646331"/>
          </a:xfrm>
          <a:prstGeom prst="rect">
            <a:avLst/>
          </a:prstGeom>
          <a:solidFill>
            <a:srgbClr val="FAB8B8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1-2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H:\Data\А Любашка\Детский сад\!!! старшая группа\foto bukv\IMG_2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686675" cy="57626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936104" cy="646331"/>
          </a:xfrm>
          <a:prstGeom prst="rect">
            <a:avLst/>
          </a:prstGeom>
          <a:solidFill>
            <a:srgbClr val="FAB8B8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1-3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H:\Data\А Любашка\Детский сад\!!! старшая группа\foto bukv\IMG_2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686675" cy="57626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936104" cy="646331"/>
          </a:xfrm>
          <a:prstGeom prst="rect">
            <a:avLst/>
          </a:prstGeom>
          <a:solidFill>
            <a:srgbClr val="FAB8B8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1-4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H:\Data\А Любашка\Детский сад\!!! старшая группа\foto bukv\IMG_2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686676" cy="57626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93610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-1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 descr="H:\Data\А Любашка\Детский сад\!!! старшая группа\foto bukv\IMG_2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686675" cy="57626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93610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2-2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 descr="H:\Data\А Любашка\Детский сад\!!! старшая группа\foto bukv\IMG_2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686675" cy="57626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93610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2-3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8" name="Picture 2" descr="H:\Data\А Любашка\Детский сад\!!! старшая группа\foto bukv\IMG_29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686675" cy="57626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93610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2-4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</TotalTime>
  <Words>18</Words>
  <Application>Microsoft Office PowerPoint</Application>
  <PresentationFormat>Экран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demon</dc:creator>
  <cp:lastModifiedBy>demon</cp:lastModifiedBy>
  <cp:revision>5</cp:revision>
  <dcterms:created xsi:type="dcterms:W3CDTF">2017-03-28T16:14:14Z</dcterms:created>
  <dcterms:modified xsi:type="dcterms:W3CDTF">2017-03-28T16:29:38Z</dcterms:modified>
</cp:coreProperties>
</file>