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9"/>
  </p:notesMasterIdLst>
  <p:handoutMasterIdLst>
    <p:handoutMasterId r:id="rId10"/>
  </p:handoutMasterIdLst>
  <p:sldIdLst>
    <p:sldId id="258" r:id="rId2"/>
    <p:sldId id="260" r:id="rId3"/>
    <p:sldId id="263" r:id="rId4"/>
    <p:sldId id="259" r:id="rId5"/>
    <p:sldId id="262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51C0A8-73D3-FE49-A168-A13D5EDFB47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5AE8E3-B513-444A-B61E-919C180600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791678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F40E86-6884-4C41-9208-73EE3BB6E386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DCC41-3169-C247-8588-46216F30D5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03041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5066C2-8D9B-AF4B-9B0F-9214C4A81AD4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6DAB8-FA02-EB47-BE94-CDB7CA9DBEA4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685156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40E3-D727-7E4E-B773-9EECD2DB7D13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53462-F57D-EF4D-8BA3-A42DF1ACC9C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808195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E96F-BFCB-A64C-BE07-DDC5B1EEC9B2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6111354-AB19-5C4A-B012-E563EBDE667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73045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0F53FA-2DDE-EE4A-A6FB-602ED691E9FA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1F1A1-BE66-D442-9FA1-74939FF9F15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5048776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1" hangingPunct="1">
              <a:defRPr/>
            </a:pPr>
            <a:r>
              <a:rPr lang="en-US" sz="8000">
                <a:solidFill>
                  <a:srgbClr val="C0E474"/>
                </a:solidFill>
                <a:ea typeface="+mn-ea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EC290-AEC9-B442-BEE1-9917534CBE4B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ED40892-AB43-FE42-A7C8-E3BAD3D9409D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9924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FF822D-0643-614D-8A90-6FBB95DE2942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4C227A1-D97D-E049-8183-1C9FC8D8B24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77075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FB649F-3550-8445-AC16-A66B1B6935E3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B1E13-A5B2-E743-9D12-E0679F5A1775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49903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DCEF-B2B4-A34F-8EDB-694F407A1E08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3E274-B623-0643-991E-52720EE11D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37807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3AB5-C4E7-A149-BD3A-B74C0D7C6A13}" type="datetimeFigureOut">
              <a:rPr lang="en-US"/>
              <a:pPr>
                <a:defRPr/>
              </a:pPr>
              <a:t>10/13/2022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7BC0B-C3FE-BF4E-B5FA-A6D6AA53BCE8}" type="slidenum">
              <a:rPr lang="en-US" altLang="x-none"/>
              <a:pPr/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="" xmlns:p14="http://schemas.microsoft.com/office/powerpoint/2010/main" val="62036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D3CB-C98D-814B-94BB-33E0C64DE5A4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3EFE52-9739-B349-92BD-66872E04832A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973082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4D5DEF-A1F0-464F-B092-96BA867C7625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91C0E4-3828-5F45-99B7-D96F34D4C2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515185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1D89A-19CA-7B45-AD1B-DDA75379A770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0CCA6-C66C-5E4A-BFC8-0673E41A893E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86193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CB6A7C-9703-BD44-8586-8F1E34B8F5FC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D4431-7895-7B4C-8B6B-E44E6E04AAA3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1709000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837379-9298-3A47-A91E-29E66AFA35E4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1AF2A-6D6A-034C-901A-B0A2194BC890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578196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D666B-51CF-A845-BE81-34A94682AFB5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348F4-879C-8D42-937D-1716BCD299BC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381929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58D4B-E28C-224A-A2B7-362EE071E3B5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C5B57A-442B-8940-BAAE-9A9268346828}" type="slidenum">
              <a:rPr lang="ru-RU" altLang="x-none"/>
              <a:pPr/>
              <a:t>‹#›</a:t>
            </a:fld>
            <a:endParaRPr lang="ru-RU" altLang="x-none"/>
          </a:p>
        </p:txBody>
      </p:sp>
    </p:spTree>
    <p:extLst>
      <p:ext uri="{BB962C8B-B14F-4D97-AF65-F5344CB8AC3E}">
        <p14:creationId xmlns="" xmlns:p14="http://schemas.microsoft.com/office/powerpoint/2010/main" val="267477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заголовка</a:t>
            </a:r>
            <a:endParaRPr lang="en-US" altLang="x-none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x-none"/>
              <a:t>Образец текста</a:t>
            </a:r>
          </a:p>
          <a:p>
            <a:pPr lvl="1"/>
            <a:r>
              <a:rPr lang="ru-RU" altLang="x-none"/>
              <a:t>Второй уровень</a:t>
            </a:r>
          </a:p>
          <a:p>
            <a:pPr lvl="2"/>
            <a:r>
              <a:rPr lang="ru-RU" altLang="x-none"/>
              <a:t>Третий уровень</a:t>
            </a:r>
          </a:p>
          <a:p>
            <a:pPr lvl="3"/>
            <a:r>
              <a:rPr lang="ru-RU" altLang="x-none"/>
              <a:t>Четвертый уровень</a:t>
            </a:r>
          </a:p>
          <a:p>
            <a:pPr lvl="4"/>
            <a:r>
              <a:rPr lang="ru-RU" altLang="x-none"/>
              <a:t>Пятый уровень</a:t>
            </a:r>
            <a:endParaRPr lang="en-US" altLang="x-non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0755AC9-1B86-DA4C-9833-82929C4B6121}" type="datetimeFigureOut">
              <a:rPr lang="ru-RU"/>
              <a:pPr>
                <a:defRPr/>
              </a:pPr>
              <a:t>13.10.2022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F460BE3F-02D0-2B44-B516-C8A9E26281BF}" type="slidenum">
              <a:rPr lang="ru-RU" altLang="x-none"/>
              <a:pPr/>
              <a:t>‹#›</a:t>
            </a:fld>
            <a:endParaRPr lang="ru-RU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34" r:id="rId11"/>
    <p:sldLayoutId id="2147483728" r:id="rId12"/>
    <p:sldLayoutId id="2147483735" r:id="rId13"/>
    <p:sldLayoutId id="2147483729" r:id="rId14"/>
    <p:sldLayoutId id="2147483730" r:id="rId15"/>
    <p:sldLayoutId id="2147483731" r:id="rId1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972" y="395286"/>
            <a:ext cx="7891490" cy="962012"/>
          </a:xfrm>
        </p:spPr>
        <p:txBody>
          <a:bodyPr/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«советский МОДЕРНИЗМ»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85860"/>
            <a:ext cx="7929618" cy="464347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Цель: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знакомить детей с архитектурой времени советской застройки  в Екатеринбурге.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Задачи: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Образовательные: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представление детей об архитектуре родного города.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-обучать детей отличать постройки выполненные в стиле советского модернизма, узнавать элементы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Познакомить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 именем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Белянкина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Г.И.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Развивающие: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-формировать понимание, что такое архитектура;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-способствовать развитию мышления;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-развивать мелкую моторику.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Воспитывающие: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воспитывать интерес к искусству в окружающем мире.</a:t>
            </a:r>
          </a:p>
          <a:p>
            <a:pPr>
              <a:spcBef>
                <a:spcPts val="0"/>
              </a:spcBef>
              <a:buFontTx/>
              <a:buChar char="-"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любовь к родному городу.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Виды деятельности: конструктивная.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Методы: наглядный, практический, словесный.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Методические приемы: демонстрации и показа способов действий.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 smtClean="0">
                <a:latin typeface="Arial" pitchFamily="34" charset="0"/>
                <a:cs typeface="Arial" pitchFamily="34" charset="0"/>
              </a:rPr>
              <a:t>Материалы: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демонстрационный материал; конструктор.</a:t>
            </a:r>
            <a:endParaRPr lang="ru-RU" altLang="x-none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65008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АРХИТЕКТУРА</a:t>
            </a:r>
            <a:r>
              <a:rPr lang="ru-RU" dirty="0" smtClean="0"/>
              <a:t> —  есть повсюду, она окружает нас, мы гуляем вокруг нее и любуемся ей, мы ходим рядом с ней, заходим в сооружения архитектуры, живем в ней. Это все здания и сооружения, для жизни и деятельности человека.</a:t>
            </a:r>
            <a:endParaRPr lang="ru-RU" dirty="0"/>
          </a:p>
        </p:txBody>
      </p:sp>
      <p:sp>
        <p:nvSpPr>
          <p:cNvPr id="1026" name="AutoShape 2" descr="Архитектура — что это такое: стили архитектуры, виды, особенности и  области. История развития архитектуры и примеры архитектурных памятнико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Архитектура. Храм Василия Блаженного в Москве в древнерусском стиле, XVI век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 descr="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1463" y="1599731"/>
            <a:ext cx="7943876" cy="4829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9058" y="3571900"/>
            <a:ext cx="5017335" cy="3143248"/>
          </a:xfrm>
          <a:prstGeom prst="rect">
            <a:avLst/>
          </a:prstGeom>
        </p:spPr>
      </p:pic>
      <p:pic>
        <p:nvPicPr>
          <p:cNvPr id="3" name="Рисунок 2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428736"/>
            <a:ext cx="3571868" cy="5277602"/>
          </a:xfrm>
          <a:prstGeom prst="rect">
            <a:avLst/>
          </a:prstGeom>
        </p:spPr>
      </p:pic>
      <p:pic>
        <p:nvPicPr>
          <p:cNvPr id="5" name="Рисунок 4" descr="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29058" y="214290"/>
            <a:ext cx="5000660" cy="316368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85720" y="428604"/>
            <a:ext cx="350108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АРХИТЕКТУРА</a:t>
            </a:r>
            <a:endParaRPr lang="ru-RU" sz="36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500042"/>
            <a:ext cx="7605738" cy="1320800"/>
          </a:xfrm>
        </p:spPr>
        <p:txBody>
          <a:bodyPr/>
          <a:lstStyle/>
          <a:p>
            <a:r>
              <a:rPr lang="ru-RU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АРХИТЕКТУРА СОВЕТСКОГО МОДЕРНИЗМА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Большие пространства и здания спроектированы с учетом их окружения 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Функциональные массивные формы.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Использование облицовочных материалов (мрамор, песчаник, ракушечник, керамика) и декоративных элементов: мозаичных панно, барельефов,  монументальной чеканки.</a:t>
            </a:r>
            <a:b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Большая плотность остекления (много больших окон).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2857496"/>
            <a:ext cx="4786346" cy="3589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660390"/>
            <a:ext cx="8572560" cy="148272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Дворец молодежи в Екатеринбурге соответствует всем этим критериям и является, пожалуй, одним из прекраснейших проектов этого стиля..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5434628"/>
            <a:ext cx="81439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dirty="0" smtClean="0"/>
              <a:t>Огромные окна это всегда красиво. А в дворце Молодежи они создают невероятное ощущение легкости и движения вперед, за пределы здания дворца.</a:t>
            </a:r>
            <a:endParaRPr lang="ru-RU" dirty="0"/>
          </a:p>
        </p:txBody>
      </p:sp>
      <p:pic>
        <p:nvPicPr>
          <p:cNvPr id="9" name="Рисунок 8" descr="2.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705873"/>
            <a:ext cx="6929454" cy="3580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7858180" cy="928694"/>
          </a:xfrm>
        </p:spPr>
        <p:txBody>
          <a:bodyPr/>
          <a:lstStyle/>
          <a:p>
            <a:pPr algn="just"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Дворец молодежи в Екатеринбурге спроектировал архитектор </a:t>
            </a:r>
            <a:r>
              <a:rPr lang="ru-RU" dirty="0" err="1" smtClean="0">
                <a:latin typeface="Arial" pitchFamily="34" charset="0"/>
                <a:cs typeface="Arial" pitchFamily="34" charset="0"/>
              </a:rPr>
              <a:t>Белянкин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Его особенность в архитектуре это комплексное, совместное создание пространственных решений, которые создают единое пространство не только внутри нового здания, но и объединяет его с уже существующим пространством вокруг.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214554"/>
            <a:ext cx="6143668" cy="40829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285729"/>
            <a:ext cx="6304776" cy="47285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57158" y="5214950"/>
            <a:ext cx="842968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eaLnBrk="1" hangingPunct="1"/>
            <a:r>
              <a:rPr lang="ru-RU" dirty="0" smtClean="0"/>
              <a:t>На его "архитектурном счету" много зданий, но больше всего он любил Дворец Молодежи, на фасаде которого даже изобразил самого себя. Здание было отреставрировано несколько лет назад и теперь его можно рассмотреть во всей красоте и гармонии, по настоящему почувствовав гениальность задумки его автора.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1590</TotalTime>
  <Words>256</Words>
  <Application>Microsoft Office PowerPoint</Application>
  <PresentationFormat>Экран (4:3)</PresentationFormat>
  <Paragraphs>25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Грань</vt:lpstr>
      <vt:lpstr>«советский МОДЕРНИЗМ» </vt:lpstr>
      <vt:lpstr>Слайд 2</vt:lpstr>
      <vt:lpstr>Слайд 3</vt:lpstr>
      <vt:lpstr>АРХИТЕКТУРА СОВЕТСКОГО МОДЕРНИЗМА  - Большие пространства и здания спроектированы с учетом их окружения  - Функциональные массивные формы. - Использование облицовочных материалов (мрамор, песчаник, ракушечник, керамика) и декоративных элементов: мозаичных панно, барельефов,  монументальной чеканки. - Большая плотность остекления (много больших окон). </vt:lpstr>
      <vt:lpstr>Слайд 5</vt:lpstr>
      <vt:lpstr>Слайд 6</vt:lpstr>
      <vt:lpstr>Слайд 7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Нетрадиционные техники рисования, как средство развития творческих способностей детей дошкольного возраста</dc:title>
  <dc:creator>Ксюша</dc:creator>
  <cp:lastModifiedBy>Дмитрий Каленюк</cp:lastModifiedBy>
  <cp:revision>206</cp:revision>
  <dcterms:created xsi:type="dcterms:W3CDTF">2014-09-28T07:13:44Z</dcterms:created>
  <dcterms:modified xsi:type="dcterms:W3CDTF">2022-10-13T10:10:49Z</dcterms:modified>
</cp:coreProperties>
</file>