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8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итрий Каленюк" initials="Д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867D02-505A-44BF-B681-900E3110C70F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751122-5CB0-4D4E-8E81-004459096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177234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современных технологий при взаимодействии педагог - родитель.</a:t>
            </a:r>
            <a:br>
              <a:rPr lang="ru-RU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2286016" cy="5572164"/>
          </a:xfrm>
        </p:spPr>
        <p:txBody>
          <a:bodyPr>
            <a:normAutofit/>
          </a:bodyPr>
          <a:lstStyle/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endParaRPr lang="ru-RU" sz="2000" i="1" dirty="0" smtClean="0">
              <a:solidFill>
                <a:schemeClr val="tx2"/>
              </a:solidFill>
            </a:endParaRPr>
          </a:p>
          <a:p>
            <a:pPr algn="l"/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Составитель</a:t>
            </a:r>
            <a:r>
              <a:rPr lang="en-US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:</a:t>
            </a:r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Воспитатель: </a:t>
            </a:r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МАДОУ </a:t>
            </a:r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детский сад № 254 </a:t>
            </a:r>
          </a:p>
          <a:p>
            <a:pPr algn="l"/>
            <a:r>
              <a:rPr lang="ru-RU" sz="1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Путинцева</a:t>
            </a:r>
            <a:r>
              <a:rPr lang="ru-RU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Ольга Николаевна</a:t>
            </a:r>
          </a:p>
          <a:p>
            <a:pPr algn="l"/>
            <a:endParaRPr lang="ru-RU" sz="2000" i="1" dirty="0">
              <a:solidFill>
                <a:schemeClr val="tx2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creenshot_20210401-205432_Chro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142984"/>
            <a:ext cx="6758018" cy="33949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Screenshot_20210401-205339_Inst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3444" y="428604"/>
            <a:ext cx="3209928" cy="5786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 descr="Screenshot_20210401-205600_Chr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28604"/>
            <a:ext cx="3337587" cy="57078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opulyarnye-messeng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7316" y="1142984"/>
            <a:ext cx="6229394" cy="38933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515</TotalTime>
  <Words>22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Использование современных технологий при взаимодействии педагог - родитель.   </vt:lpstr>
      <vt:lpstr>Слайд 2</vt:lpstr>
      <vt:lpstr>Слайд 3</vt:lpstr>
      <vt:lpstr>Слайд 4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художественно-эстетического восприятия детей посредством  нетрадиционных техник  изобразительной деятельности. </dc:title>
  <dc:creator>Дмитрий Каленюк</dc:creator>
  <cp:lastModifiedBy>Дмитрий Каленюк</cp:lastModifiedBy>
  <cp:revision>156</cp:revision>
  <dcterms:created xsi:type="dcterms:W3CDTF">2011-11-07T14:14:15Z</dcterms:created>
  <dcterms:modified xsi:type="dcterms:W3CDTF">2021-04-01T16:42:56Z</dcterms:modified>
</cp:coreProperties>
</file>