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3" r:id="rId3"/>
    <p:sldId id="257" r:id="rId4"/>
    <p:sldId id="28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Дмитрий Каленюк" initials="ДК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9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7D02-505A-44BF-B681-900E3110C70F}" type="datetimeFigureOut">
              <a:rPr lang="ru-RU" smtClean="0"/>
              <a:pPr/>
              <a:t>01.04.2021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1122-5CB0-4D4E-8E81-004459096E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7D02-505A-44BF-B681-900E3110C70F}" type="datetimeFigureOut">
              <a:rPr lang="ru-RU" smtClean="0"/>
              <a:pPr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1122-5CB0-4D4E-8E81-004459096E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7D02-505A-44BF-B681-900E3110C70F}" type="datetimeFigureOut">
              <a:rPr lang="ru-RU" smtClean="0"/>
              <a:pPr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1122-5CB0-4D4E-8E81-004459096E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7D02-505A-44BF-B681-900E3110C70F}" type="datetimeFigureOut">
              <a:rPr lang="ru-RU" smtClean="0"/>
              <a:pPr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1122-5CB0-4D4E-8E81-004459096E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7D02-505A-44BF-B681-900E3110C70F}" type="datetimeFigureOut">
              <a:rPr lang="ru-RU" smtClean="0"/>
              <a:pPr/>
              <a:t>01.04.2021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1122-5CB0-4D4E-8E81-004459096E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7D02-505A-44BF-B681-900E3110C70F}" type="datetimeFigureOut">
              <a:rPr lang="ru-RU" smtClean="0"/>
              <a:pPr/>
              <a:t>01.04.2021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1122-5CB0-4D4E-8E81-004459096E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7D02-505A-44BF-B681-900E3110C70F}" type="datetimeFigureOut">
              <a:rPr lang="ru-RU" smtClean="0"/>
              <a:pPr/>
              <a:t>01.04.2021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1122-5CB0-4D4E-8E81-004459096E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7D02-505A-44BF-B681-900E3110C70F}" type="datetimeFigureOut">
              <a:rPr lang="ru-RU" smtClean="0"/>
              <a:pPr/>
              <a:t>01.04.2021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C751122-5CB0-4D4E-8E81-004459096E7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7D02-505A-44BF-B681-900E3110C70F}" type="datetimeFigureOut">
              <a:rPr lang="ru-RU" smtClean="0"/>
              <a:pPr/>
              <a:t>01.04.2021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1122-5CB0-4D4E-8E81-004459096E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67D02-505A-44BF-B681-900E3110C70F}" type="datetimeFigureOut">
              <a:rPr lang="ru-RU" smtClean="0"/>
              <a:pPr/>
              <a:t>01.04.2021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5C751122-5CB0-4D4E-8E81-004459096E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D7867D02-505A-44BF-B681-900E3110C70F}" type="datetimeFigureOut">
              <a:rPr lang="ru-RU" smtClean="0"/>
              <a:pPr/>
              <a:t>01.04.2021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51122-5CB0-4D4E-8E81-004459096E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D7867D02-505A-44BF-B681-900E3110C70F}" type="datetimeFigureOut">
              <a:rPr lang="ru-RU" smtClean="0"/>
              <a:pPr/>
              <a:t>01.04.2021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C751122-5CB0-4D4E-8E81-004459096E7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214422"/>
            <a:ext cx="8177234" cy="3143272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Использование современных технологий при взаимодействии педагог - родитель.</a:t>
            </a:r>
            <a:br>
              <a:rPr lang="ru-RU" i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i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i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96" y="857232"/>
            <a:ext cx="2286016" cy="5572164"/>
          </a:xfrm>
        </p:spPr>
        <p:txBody>
          <a:bodyPr>
            <a:normAutofit/>
          </a:bodyPr>
          <a:lstStyle/>
          <a:p>
            <a:pPr algn="l"/>
            <a:endParaRPr lang="ru-RU" sz="2000" i="1" dirty="0" smtClean="0">
              <a:solidFill>
                <a:schemeClr val="tx2"/>
              </a:solidFill>
            </a:endParaRPr>
          </a:p>
          <a:p>
            <a:pPr algn="l"/>
            <a:endParaRPr lang="ru-RU" sz="2000" i="1" dirty="0" smtClean="0">
              <a:solidFill>
                <a:schemeClr val="tx2"/>
              </a:solidFill>
            </a:endParaRPr>
          </a:p>
          <a:p>
            <a:pPr algn="l"/>
            <a:endParaRPr lang="ru-RU" sz="2000" i="1" dirty="0" smtClean="0">
              <a:solidFill>
                <a:schemeClr val="tx2"/>
              </a:solidFill>
            </a:endParaRPr>
          </a:p>
          <a:p>
            <a:pPr algn="l"/>
            <a:endParaRPr lang="ru-RU" sz="2000" i="1" dirty="0" smtClean="0">
              <a:solidFill>
                <a:schemeClr val="tx2"/>
              </a:solidFill>
            </a:endParaRPr>
          </a:p>
          <a:p>
            <a:pPr algn="l"/>
            <a:endParaRPr lang="ru-RU" sz="2000" i="1" dirty="0" smtClean="0">
              <a:solidFill>
                <a:schemeClr val="tx2"/>
              </a:solidFill>
            </a:endParaRPr>
          </a:p>
          <a:p>
            <a:pPr algn="l"/>
            <a:endParaRPr lang="ru-RU" sz="2000" i="1" dirty="0" smtClean="0">
              <a:solidFill>
                <a:schemeClr val="tx2"/>
              </a:solidFill>
            </a:endParaRPr>
          </a:p>
          <a:p>
            <a:pPr algn="l"/>
            <a:endParaRPr lang="ru-RU" sz="2000" i="1" dirty="0" smtClean="0">
              <a:solidFill>
                <a:schemeClr val="tx2"/>
              </a:solidFill>
            </a:endParaRPr>
          </a:p>
          <a:p>
            <a:pPr algn="l"/>
            <a:endParaRPr lang="ru-RU" sz="2000" i="1" dirty="0" smtClean="0">
              <a:solidFill>
                <a:schemeClr val="tx2"/>
              </a:solidFill>
            </a:endParaRPr>
          </a:p>
          <a:p>
            <a:pPr algn="l"/>
            <a:endParaRPr lang="ru-RU" sz="2000" i="1" dirty="0" smtClean="0">
              <a:solidFill>
                <a:schemeClr val="tx2"/>
              </a:solidFill>
            </a:endParaRPr>
          </a:p>
          <a:p>
            <a:pPr algn="l"/>
            <a:endParaRPr lang="ru-RU" sz="2000" i="1" dirty="0" smtClean="0">
              <a:solidFill>
                <a:schemeClr val="tx2"/>
              </a:solidFill>
            </a:endParaRPr>
          </a:p>
          <a:p>
            <a:pPr algn="l"/>
            <a:r>
              <a:rPr lang="ru-RU" sz="1200" i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Times New Roman" pitchFamily="18" charset="0"/>
              </a:rPr>
              <a:t>Составитель</a:t>
            </a:r>
            <a:r>
              <a:rPr lang="en-US" sz="1200" i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Times New Roman" pitchFamily="18" charset="0"/>
              </a:rPr>
              <a:t>:</a:t>
            </a:r>
            <a:r>
              <a:rPr lang="ru-RU" sz="12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Воспитатель: </a:t>
            </a:r>
            <a:r>
              <a:rPr lang="ru-RU" sz="12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МАДОУ </a:t>
            </a:r>
            <a:r>
              <a:rPr lang="ru-RU" sz="12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- детский сад № 254 </a:t>
            </a:r>
          </a:p>
          <a:p>
            <a:pPr algn="l"/>
            <a:r>
              <a:rPr lang="ru-RU" sz="1200" i="1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Путинцева</a:t>
            </a:r>
            <a:r>
              <a:rPr lang="ru-RU" sz="1200" i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Ольга Николаевна</a:t>
            </a:r>
          </a:p>
          <a:p>
            <a:pPr algn="l"/>
            <a:endParaRPr lang="ru-RU" sz="2000" i="1" dirty="0">
              <a:solidFill>
                <a:schemeClr val="tx2"/>
              </a:solidFill>
            </a:endParaRPr>
          </a:p>
          <a:p>
            <a:pPr algn="l"/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Содержимое 7" descr="Screenshot_20210401-205432_Chrom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85852" y="1142984"/>
            <a:ext cx="6758018" cy="339494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Содержимое 6" descr="Screenshot_20210401-205339_Instagra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33444" y="428604"/>
            <a:ext cx="3209928" cy="5786787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8" name="Рисунок 7" descr="Screenshot_20210401-205600_Chrom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57752" y="428604"/>
            <a:ext cx="3337587" cy="570789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populyarnye-messenger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57316" y="1142984"/>
            <a:ext cx="6229394" cy="389337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515</TotalTime>
  <Words>22</Words>
  <Application>Microsoft Office PowerPoint</Application>
  <PresentationFormat>Экран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Техническая</vt:lpstr>
      <vt:lpstr>Использование современных технологий при взаимодействии педагог - родитель.   </vt:lpstr>
      <vt:lpstr>Слайд 2</vt:lpstr>
      <vt:lpstr>Слайд 3</vt:lpstr>
      <vt:lpstr>Слайд 4</vt:lpstr>
    </vt:vector>
  </TitlesOfParts>
  <Company>WolfishLair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художественно-эстетического восприятия детей посредством  нетрадиционных техник  изобразительной деятельности. </dc:title>
  <dc:creator>Дмитрий Каленюк</dc:creator>
  <cp:lastModifiedBy>Дмитрий Каленюк</cp:lastModifiedBy>
  <cp:revision>156</cp:revision>
  <dcterms:created xsi:type="dcterms:W3CDTF">2011-11-07T14:14:15Z</dcterms:created>
  <dcterms:modified xsi:type="dcterms:W3CDTF">2021-04-01T16:42:56Z</dcterms:modified>
</cp:coreProperties>
</file>