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6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46B5-B76D-41BB-A808-47FB82935165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B1F-F913-439A-9D65-DC27BCAE9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46B5-B76D-41BB-A808-47FB82935165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B1F-F913-439A-9D65-DC27BCAE9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46B5-B76D-41BB-A808-47FB82935165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B1F-F913-439A-9D65-DC27BCAE9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46B5-B76D-41BB-A808-47FB82935165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B1F-F913-439A-9D65-DC27BCAE9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46B5-B76D-41BB-A808-47FB82935165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B1F-F913-439A-9D65-DC27BCAE9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46B5-B76D-41BB-A808-47FB82935165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B1F-F913-439A-9D65-DC27BCAE9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46B5-B76D-41BB-A808-47FB82935165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B1F-F913-439A-9D65-DC27BCAE9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46B5-B76D-41BB-A808-47FB82935165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B1F-F913-439A-9D65-DC27BCAE9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46B5-B76D-41BB-A808-47FB82935165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B1F-F913-439A-9D65-DC27BCAE9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46B5-B76D-41BB-A808-47FB82935165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B1F-F913-439A-9D65-DC27BCAE9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46B5-B76D-41BB-A808-47FB82935165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B1F-F913-439A-9D65-DC27BCAE9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246B5-B76D-41BB-A808-47FB82935165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8CB1F-F913-439A-9D65-DC27BCAE9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29188" y="142875"/>
            <a:ext cx="4000500" cy="1857375"/>
          </a:xfrm>
        </p:spPr>
        <p:txBody>
          <a:bodyPr>
            <a:normAutofit fontScale="77500" lnSpcReduction="20000"/>
          </a:bodyPr>
          <a:lstStyle/>
          <a:p>
            <a:pPr algn="ctr" eaLnBrk="1" hangingPunct="1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Муниципальное автономное дошкольное образовательное учреждение детский сад </a:t>
            </a:r>
            <a:r>
              <a:rPr lang="ru-RU" sz="2000" dirty="0" err="1" smtClean="0">
                <a:solidFill>
                  <a:srgbClr val="002060"/>
                </a:solidFill>
                <a:latin typeface="Arial Black" pitchFamily="34" charset="0"/>
              </a:rPr>
              <a:t>общеразвивающего</a:t>
            </a:r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 вида с приоритетным осуществлением деятельности по физическому развитию воспитанников № 254</a:t>
            </a:r>
          </a:p>
        </p:txBody>
      </p:sp>
      <p:sp>
        <p:nvSpPr>
          <p:cNvPr id="14340" name="Прямоугольник 3"/>
          <p:cNvSpPr>
            <a:spLocks noChangeArrowheads="1"/>
          </p:cNvSpPr>
          <p:nvPr/>
        </p:nvSpPr>
        <p:spPr bwMode="auto">
          <a:xfrm>
            <a:off x="395536" y="4509120"/>
            <a:ext cx="8501063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Мастер-класс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«Актуальные направления работы воспитателя по обеспечению поддержки семьи и компетентности родителей в речевом развитии дошкольника на современном этапе»</a:t>
            </a:r>
            <a:endParaRPr lang="ru-RU" sz="2000" dirty="0"/>
          </a:p>
        </p:txBody>
      </p:sp>
      <p:pic>
        <p:nvPicPr>
          <p:cNvPr id="5" name="Рисунок 4" descr="WhatsApp Image 2021-06-17 at 19.31.40.jpeg"/>
          <p:cNvPicPr>
            <a:picLocks noChangeAspect="1"/>
          </p:cNvPicPr>
          <p:nvPr/>
        </p:nvPicPr>
        <p:blipFill>
          <a:blip r:embed="rId2" cstate="print"/>
          <a:srcRect r="2401" b="44750"/>
          <a:stretch>
            <a:fillRect/>
          </a:stretch>
        </p:blipFill>
        <p:spPr>
          <a:xfrm>
            <a:off x="0" y="0"/>
            <a:ext cx="4932040" cy="3722632"/>
          </a:xfrm>
          <a:prstGeom prst="rect">
            <a:avLst/>
          </a:prstGeo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WhatsApp Image 2021-06-23 at 21.55.22 (2)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9" y="332656"/>
            <a:ext cx="8376930" cy="617468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1520" y="548680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Comic Sans MS" pitchFamily="66" charset="0"/>
              </a:rPr>
              <a:t>Цветовой тренажер –развитие межполушарных связей</a:t>
            </a:r>
            <a:endParaRPr lang="ru-RU" sz="2400" b="1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WhatsApp Image 2021-06-23 at 21.55.22 (3)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457200"/>
            <a:ext cx="7924800" cy="59436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WhatsApp Image 2021-06-23 at 21.55.22 (1).jpeg"/>
          <p:cNvPicPr>
            <a:picLocks noChangeAspect="1"/>
          </p:cNvPicPr>
          <p:nvPr/>
        </p:nvPicPr>
        <p:blipFill>
          <a:blip r:embed="rId2" cstate="print"/>
          <a:srcRect r="5501" b="-556"/>
          <a:stretch>
            <a:fillRect/>
          </a:stretch>
        </p:blipFill>
        <p:spPr>
          <a:xfrm>
            <a:off x="539552" y="476672"/>
            <a:ext cx="8064896" cy="6091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548680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  <a:latin typeface="Comic Sans MS" pitchFamily="66" charset="0"/>
              </a:rPr>
              <a:t>Кулак-ладонь-ребро</a:t>
            </a:r>
            <a:endParaRPr lang="ru-RU" sz="2800" b="1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WhatsApp Image 2021-06-23 at 21.55.2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457200"/>
            <a:ext cx="7924800" cy="5943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WhatsApp Image 2021-06-23 at 21.55.15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1807670" y="-71366"/>
            <a:ext cx="5448465" cy="726462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43608" y="836712"/>
            <a:ext cx="54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Comic Sans MS" pitchFamily="66" charset="0"/>
              </a:rPr>
              <a:t>Игры с мячами</a:t>
            </a:r>
            <a:endParaRPr lang="ru-RU" sz="2400" b="1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WhatsApp Image 2021-06-23 at 21.55.15 (1)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29050" y="2438400"/>
            <a:ext cx="1485900" cy="1981200"/>
          </a:xfrm>
          <a:prstGeom prst="rect">
            <a:avLst/>
          </a:prstGeom>
        </p:spPr>
      </p:pic>
      <p:pic>
        <p:nvPicPr>
          <p:cNvPr id="3" name="Рисунок 2" descr="WhatsApp Image 2021-06-09 at 16.53.33.jpeg"/>
          <p:cNvPicPr>
            <a:picLocks noChangeAspect="1"/>
          </p:cNvPicPr>
          <p:nvPr/>
        </p:nvPicPr>
        <p:blipFill>
          <a:blip r:embed="rId3" cstate="print"/>
          <a:srcRect t="15281" r="2469"/>
          <a:stretch>
            <a:fillRect/>
          </a:stretch>
        </p:blipFill>
        <p:spPr>
          <a:xfrm>
            <a:off x="1187624" y="476672"/>
            <a:ext cx="6552728" cy="614887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03648" y="6021288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Comic Sans MS" pitchFamily="66" charset="0"/>
              </a:rPr>
              <a:t>Игры с </a:t>
            </a:r>
            <a:r>
              <a:rPr lang="ru-RU" sz="2400" b="1" dirty="0" err="1" smtClean="0">
                <a:solidFill>
                  <a:srgbClr val="7030A0"/>
                </a:solidFill>
                <a:latin typeface="Comic Sans MS" pitchFamily="66" charset="0"/>
              </a:rPr>
              <a:t>попИт</a:t>
            </a:r>
            <a:endParaRPr lang="ru-RU" sz="2400" b="1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53</Words>
  <Application>Microsoft Office PowerPoint</Application>
  <PresentationFormat>Экран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World Bussines Com</dc:creator>
  <cp:lastModifiedBy>user</cp:lastModifiedBy>
  <cp:revision>8</cp:revision>
  <dcterms:created xsi:type="dcterms:W3CDTF">2021-06-23T17:06:53Z</dcterms:created>
  <dcterms:modified xsi:type="dcterms:W3CDTF">2021-06-24T04:26:47Z</dcterms:modified>
</cp:coreProperties>
</file>