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7" r:id="rId4"/>
    <p:sldId id="268" r:id="rId5"/>
    <p:sldId id="269" r:id="rId6"/>
    <p:sldId id="270" r:id="rId7"/>
    <p:sldId id="272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88" d="100"/>
          <a:sy n="88" d="100"/>
        </p:scale>
        <p:origin x="4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620FE5-642B-5148-A909-6BB1B1C1C4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0016E0-4829-9147-9F35-F4BBC4331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181" y="2470944"/>
            <a:ext cx="7275616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BC8974-A03A-1747-BFCD-B43DBD9EE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181" y="4950619"/>
            <a:ext cx="727561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87F56-DE78-964F-A442-30B1D9B27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BDEE9-E86E-8245-8518-96AA194CC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BDEED-8C19-BD4D-8131-FA6C911F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3297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834C-D0CB-FB40-BE9D-C1054187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47566A-D858-EC4C-82A0-0676F8E4D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BC650-682A-344D-9D24-F4A1A829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AE609-2CDD-5647-8F14-4AB94418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661AA-CADF-234D-8E09-7876FDDE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4842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63326B-D5AC-BE43-9E2C-310AB6E90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0950-630D-E24C-B4DB-142C8D290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2444A-831C-C546-AFEE-DC29D33C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B4A08-661A-3B45-B6F0-1F56FA64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3D39C-FD9F-F64A-9C9C-88CBE1748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6914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80ED-4F71-B14F-82AC-E0F6EA1E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A9CA-366A-134B-9BDF-89D769179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2BC67-4E60-F34F-9F90-7D87825FC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04EB2-4D39-8B4A-9EA4-5A719D02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4D79C-27AE-B948-BE0A-90905C5B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7598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EC89E-E1A5-664B-9571-2ADBD411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5AB2A-BBBC-8642-BAFF-6151FA29D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A2427-1882-3A4C-9EE4-2E61C8604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D0A68-DBFA-DD40-B795-3C712746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0916F-B05B-364B-A838-D37F7179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166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32D84-B1A7-314A-8ECA-6B4B918D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0475-D524-1B41-84A3-F9B0417AD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FB488-B32C-DB4B-A1D3-8B9A50F0A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8625D-EFFD-B641-B1B8-151BB6C9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FC101-BEB3-6A44-9F7D-C3472C14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7E297-F24D-084C-BEA9-B7B4DF66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5854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3F3A8-EB48-8644-BF66-423C3162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6257C-5F42-974A-8911-BBBA2B950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FEE4E-F709-454C-9647-8CD4E9891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A72B8-35B0-BD4D-A33D-FDCE40B2A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83949B-CF06-1F43-9A18-1263CCF272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9BEE7-A110-E94C-812A-41F915C37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282226-48B2-EC4C-AD83-76D24C35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9CC3B0-6AFC-5340-932F-BCE717EA6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1863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57EEE-86A6-0347-B3FB-7E3663D9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49E60-4BD5-E044-B8EA-7F5DF207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3D6F9-95FD-524C-8E95-E20086F7E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BBCC2-FDF3-3E41-9C65-2E111FDB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4152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FB707E-7844-8E4D-B9AC-428D5817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E4568-1E19-C44F-A9B4-15AEA46F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A979E-0BC8-7B46-9478-7A18AA48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04607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19CD-49FF-F443-95AC-DCA122798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C7A02-D850-EA4A-8F60-94B609431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E97A0-16F7-C842-ABF8-BE44F4CC7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24C4A-3EF6-5B4A-8916-730DD8D4D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A5CA9-6323-EF45-8440-24F6F6E86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DDA5E-EF7D-8046-BF28-9C2AF456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422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2C835-16D0-364B-824A-97066942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21892C-B714-4E4B-84BE-694B7EF53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3AD696-473E-CD42-A7EA-EE8A3929D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B590C-7A80-B64E-87CE-9AD7953BA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38DB6-C46B-884E-B365-C7C18827D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C482B-7870-9E4D-8EDD-9D181FF2D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6738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09BEFB-7D3C-2D45-8791-C41776571F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18538C-E3C6-174E-8383-D842C04E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294" y="365125"/>
            <a:ext cx="9762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B68D4-86B0-7940-A1A1-E4345E5CF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294" y="1825625"/>
            <a:ext cx="97625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761B9-24CE-D44C-84A1-D23F908F6D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06D82-9D34-8A4C-9F29-3A81BA44BF40}" type="datetimeFigureOut">
              <a:rPr lang="en-UA" smtClean="0"/>
              <a:t>02/25/2024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EC120-3A36-E44C-B01C-AA69CDEDC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480EB-ACE6-2749-85F7-DA44C9B71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6284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B8E2-359A-AC4C-989D-9DA0E9F29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Увлекательный мир Виталия </a:t>
            </a:r>
            <a:r>
              <a:rPr lang="ru-RU" sz="5400" b="1" dirty="0" smtClean="0"/>
              <a:t>Бианки</a:t>
            </a:r>
            <a:br>
              <a:rPr lang="ru-RU" sz="5400" b="1" dirty="0" smtClean="0"/>
            </a:br>
            <a:r>
              <a:rPr lang="en-US" sz="5400" b="1" dirty="0" smtClean="0"/>
              <a:t>“</a:t>
            </a:r>
            <a:r>
              <a:rPr lang="ru-RU" sz="5400" b="1" dirty="0" smtClean="0"/>
              <a:t>Лесные домишки</a:t>
            </a:r>
            <a:r>
              <a:rPr lang="en-US" sz="5400" b="1" dirty="0" smtClean="0"/>
              <a:t>”</a:t>
            </a:r>
            <a:endParaRPr lang="en-UA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4EC72-7587-E341-A051-00138DB5D5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МАДОУ СОШ №254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Воспитатель</a:t>
            </a:r>
            <a:r>
              <a:rPr lang="en-US" dirty="0" smtClean="0"/>
              <a:t>:</a:t>
            </a:r>
            <a:r>
              <a:rPr lang="ru-RU" dirty="0" smtClean="0"/>
              <a:t> Конюхова Людмила Борисовна</a:t>
            </a:r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3352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364" y="306146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Сказка </a:t>
            </a:r>
            <a:r>
              <a:rPr lang="ru-RU" dirty="0" smtClean="0"/>
              <a:t>«Лесные домишки» </a:t>
            </a:r>
            <a:r>
              <a:rPr lang="ru-RU" dirty="0" smtClean="0"/>
              <a:t>В. Бианки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2519197" y="788833"/>
            <a:ext cx="334167" cy="360190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026" name="Picture 2" descr="http://qrcoder.ru/code/?https%3A%2F%2Fdisk.yandex.ru%2Fd%2FMjaiS8EcDLlBOA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249" y="298932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gas-kvas.com/uploads/posts/2023-02/1676563293_gas-kvas-com-p-lesnie-domishki-risunok-detskii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87" y="2170180"/>
            <a:ext cx="2793779" cy="375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21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244590" y="493722"/>
            <a:ext cx="1049867" cy="1049867"/>
            <a:chOff x="4343400" y="1854885"/>
            <a:chExt cx="457200" cy="457200"/>
          </a:xfrm>
        </p:grpSpPr>
        <p:sp>
          <p:nvSpPr>
            <p:cNvPr id="17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494" y="355873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Угадай чье гнездо</a:t>
            </a:r>
            <a:endParaRPr lang="en-UA" dirty="0"/>
          </a:p>
        </p:txBody>
      </p:sp>
      <p:sp>
        <p:nvSpPr>
          <p:cNvPr id="9" name="Oval 34">
            <a:extLst>
              <a:ext uri="{FF2B5EF4-FFF2-40B4-BE49-F238E27FC236}">
                <a16:creationId xmlns:a16="http://schemas.microsoft.com/office/drawing/2014/main" id="{61BF5840-CEC1-A445-8403-669B37DA9F6B}"/>
              </a:ext>
            </a:extLst>
          </p:cNvPr>
          <p:cNvSpPr/>
          <p:nvPr/>
        </p:nvSpPr>
        <p:spPr>
          <a:xfrm>
            <a:off x="2393002" y="642135"/>
            <a:ext cx="753045" cy="753045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0" name="Freeform: Shape 32">
            <a:extLst>
              <a:ext uri="{FF2B5EF4-FFF2-40B4-BE49-F238E27FC236}">
                <a16:creationId xmlns:a16="http://schemas.microsoft.com/office/drawing/2014/main" id="{F7424034-6CC0-4246-A1F2-C2B7CDAA9280}"/>
              </a:ext>
            </a:extLst>
          </p:cNvPr>
          <p:cNvSpPr>
            <a:spLocks/>
          </p:cNvSpPr>
          <p:nvPr/>
        </p:nvSpPr>
        <p:spPr bwMode="auto">
          <a:xfrm>
            <a:off x="2606207" y="855338"/>
            <a:ext cx="326637" cy="326637"/>
          </a:xfrm>
          <a:custGeom>
            <a:avLst/>
            <a:gdLst/>
            <a:ahLst/>
            <a:cxnLst>
              <a:cxn ang="0">
                <a:pos x="55" y="31"/>
              </a:cxn>
              <a:cxn ang="0">
                <a:pos x="54" y="33"/>
              </a:cxn>
              <a:cxn ang="0">
                <a:pos x="47" y="34"/>
              </a:cxn>
              <a:cxn ang="0">
                <a:pos x="46" y="37"/>
              </a:cxn>
              <a:cxn ang="0">
                <a:pos x="49" y="42"/>
              </a:cxn>
              <a:cxn ang="0">
                <a:pos x="50" y="43"/>
              </a:cxn>
              <a:cxn ang="0">
                <a:pos x="49" y="44"/>
              </a:cxn>
              <a:cxn ang="0">
                <a:pos x="43" y="50"/>
              </a:cxn>
              <a:cxn ang="0">
                <a:pos x="42" y="50"/>
              </a:cxn>
              <a:cxn ang="0">
                <a:pos x="37" y="46"/>
              </a:cxn>
              <a:cxn ang="0">
                <a:pos x="33" y="47"/>
              </a:cxn>
              <a:cxn ang="0">
                <a:pos x="32" y="54"/>
              </a:cxn>
              <a:cxn ang="0">
                <a:pos x="31" y="55"/>
              </a:cxn>
              <a:cxn ang="0">
                <a:pos x="23" y="55"/>
              </a:cxn>
              <a:cxn ang="0">
                <a:pos x="22" y="54"/>
              </a:cxn>
              <a:cxn ang="0">
                <a:pos x="21" y="47"/>
              </a:cxn>
              <a:cxn ang="0">
                <a:pos x="18" y="46"/>
              </a:cxn>
              <a:cxn ang="0">
                <a:pos x="13" y="50"/>
              </a:cxn>
              <a:cxn ang="0">
                <a:pos x="12" y="50"/>
              </a:cxn>
              <a:cxn ang="0">
                <a:pos x="11" y="50"/>
              </a:cxn>
              <a:cxn ang="0">
                <a:pos x="5" y="44"/>
              </a:cxn>
              <a:cxn ang="0">
                <a:pos x="5" y="43"/>
              </a:cxn>
              <a:cxn ang="0">
                <a:pos x="5" y="42"/>
              </a:cxn>
              <a:cxn ang="0">
                <a:pos x="9" y="37"/>
              </a:cxn>
              <a:cxn ang="0">
                <a:pos x="7" y="33"/>
              </a:cxn>
              <a:cxn ang="0">
                <a:pos x="1" y="33"/>
              </a:cxn>
              <a:cxn ang="0">
                <a:pos x="0" y="31"/>
              </a:cxn>
              <a:cxn ang="0">
                <a:pos x="0" y="23"/>
              </a:cxn>
              <a:cxn ang="0">
                <a:pos x="1" y="22"/>
              </a:cxn>
              <a:cxn ang="0">
                <a:pos x="7" y="21"/>
              </a:cxn>
              <a:cxn ang="0">
                <a:pos x="9" y="18"/>
              </a:cxn>
              <a:cxn ang="0">
                <a:pos x="5" y="13"/>
              </a:cxn>
              <a:cxn ang="0">
                <a:pos x="5" y="12"/>
              </a:cxn>
              <a:cxn ang="0">
                <a:pos x="5" y="11"/>
              </a:cxn>
              <a:cxn ang="0">
                <a:pos x="12" y="5"/>
              </a:cxn>
              <a:cxn ang="0">
                <a:pos x="13" y="5"/>
              </a:cxn>
              <a:cxn ang="0">
                <a:pos x="18" y="9"/>
              </a:cxn>
              <a:cxn ang="0">
                <a:pos x="21" y="8"/>
              </a:cxn>
              <a:cxn ang="0">
                <a:pos x="22" y="1"/>
              </a:cxn>
              <a:cxn ang="0">
                <a:pos x="23" y="0"/>
              </a:cxn>
              <a:cxn ang="0">
                <a:pos x="31" y="0"/>
              </a:cxn>
              <a:cxn ang="0">
                <a:pos x="32" y="1"/>
              </a:cxn>
              <a:cxn ang="0">
                <a:pos x="33" y="8"/>
              </a:cxn>
              <a:cxn ang="0">
                <a:pos x="37" y="9"/>
              </a:cxn>
              <a:cxn ang="0">
                <a:pos x="42" y="5"/>
              </a:cxn>
              <a:cxn ang="0">
                <a:pos x="43" y="5"/>
              </a:cxn>
              <a:cxn ang="0">
                <a:pos x="43" y="5"/>
              </a:cxn>
              <a:cxn ang="0">
                <a:pos x="49" y="11"/>
              </a:cxn>
              <a:cxn ang="0">
                <a:pos x="50" y="12"/>
              </a:cxn>
              <a:cxn ang="0">
                <a:pos x="49" y="13"/>
              </a:cxn>
              <a:cxn ang="0">
                <a:pos x="46" y="18"/>
              </a:cxn>
              <a:cxn ang="0">
                <a:pos x="47" y="21"/>
              </a:cxn>
              <a:cxn ang="0">
                <a:pos x="54" y="22"/>
              </a:cxn>
              <a:cxn ang="0">
                <a:pos x="55" y="23"/>
              </a:cxn>
              <a:cxn ang="0">
                <a:pos x="55" y="31"/>
              </a:cxn>
              <a:cxn ang="0">
                <a:pos x="27" y="18"/>
              </a:cxn>
              <a:cxn ang="0">
                <a:pos x="18" y="27"/>
              </a:cxn>
              <a:cxn ang="0">
                <a:pos x="27" y="36"/>
              </a:cxn>
              <a:cxn ang="0">
                <a:pos x="36" y="27"/>
              </a:cxn>
              <a:cxn ang="0">
                <a:pos x="27" y="18"/>
              </a:cxn>
            </a:cxnLst>
            <a:rect l="0" t="0" r="r" b="b"/>
            <a:pathLst>
              <a:path w="55" h="55">
                <a:moveTo>
                  <a:pt x="55" y="31"/>
                </a:moveTo>
                <a:cubicBezTo>
                  <a:pt x="55" y="32"/>
                  <a:pt x="54" y="33"/>
                  <a:pt x="54" y="33"/>
                </a:cubicBezTo>
                <a:cubicBezTo>
                  <a:pt x="47" y="34"/>
                  <a:pt x="47" y="34"/>
                  <a:pt x="47" y="34"/>
                </a:cubicBezTo>
                <a:cubicBezTo>
                  <a:pt x="47" y="35"/>
                  <a:pt x="46" y="36"/>
                  <a:pt x="46" y="37"/>
                </a:cubicBezTo>
                <a:cubicBezTo>
                  <a:pt x="47" y="39"/>
                  <a:pt x="48" y="40"/>
                  <a:pt x="49" y="42"/>
                </a:cubicBezTo>
                <a:cubicBezTo>
                  <a:pt x="50" y="42"/>
                  <a:pt x="50" y="42"/>
                  <a:pt x="50" y="43"/>
                </a:cubicBezTo>
                <a:cubicBezTo>
                  <a:pt x="50" y="43"/>
                  <a:pt x="50" y="43"/>
                  <a:pt x="49" y="44"/>
                </a:cubicBezTo>
                <a:cubicBezTo>
                  <a:pt x="49" y="45"/>
                  <a:pt x="44" y="50"/>
                  <a:pt x="43" y="50"/>
                </a:cubicBezTo>
                <a:cubicBezTo>
                  <a:pt x="42" y="50"/>
                  <a:pt x="42" y="50"/>
                  <a:pt x="42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6" y="46"/>
                  <a:pt x="35" y="47"/>
                  <a:pt x="33" y="47"/>
                </a:cubicBezTo>
                <a:cubicBezTo>
                  <a:pt x="33" y="49"/>
                  <a:pt x="33" y="52"/>
                  <a:pt x="32" y="54"/>
                </a:cubicBezTo>
                <a:cubicBezTo>
                  <a:pt x="32" y="54"/>
                  <a:pt x="32" y="55"/>
                  <a:pt x="31" y="55"/>
                </a:cubicBezTo>
                <a:cubicBezTo>
                  <a:pt x="23" y="55"/>
                  <a:pt x="23" y="55"/>
                  <a:pt x="23" y="55"/>
                </a:cubicBezTo>
                <a:cubicBezTo>
                  <a:pt x="23" y="55"/>
                  <a:pt x="22" y="54"/>
                  <a:pt x="22" y="54"/>
                </a:cubicBezTo>
                <a:cubicBezTo>
                  <a:pt x="21" y="47"/>
                  <a:pt x="21" y="47"/>
                  <a:pt x="21" y="47"/>
                </a:cubicBezTo>
                <a:cubicBezTo>
                  <a:pt x="20" y="47"/>
                  <a:pt x="19" y="46"/>
                  <a:pt x="18" y="46"/>
                </a:cubicBezTo>
                <a:cubicBezTo>
                  <a:pt x="13" y="50"/>
                  <a:pt x="13" y="50"/>
                  <a:pt x="13" y="50"/>
                </a:cubicBezTo>
                <a:cubicBezTo>
                  <a:pt x="12" y="50"/>
                  <a:pt x="12" y="50"/>
                  <a:pt x="12" y="50"/>
                </a:cubicBezTo>
                <a:cubicBezTo>
                  <a:pt x="11" y="50"/>
                  <a:pt x="11" y="50"/>
                  <a:pt x="11" y="50"/>
                </a:cubicBezTo>
                <a:cubicBezTo>
                  <a:pt x="9" y="48"/>
                  <a:pt x="7" y="46"/>
                  <a:pt x="5" y="44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42"/>
                  <a:pt x="5" y="42"/>
                  <a:pt x="5" y="42"/>
                </a:cubicBezTo>
                <a:cubicBezTo>
                  <a:pt x="6" y="40"/>
                  <a:pt x="8" y="39"/>
                  <a:pt x="9" y="37"/>
                </a:cubicBezTo>
                <a:cubicBezTo>
                  <a:pt x="8" y="36"/>
                  <a:pt x="8" y="35"/>
                  <a:pt x="7" y="33"/>
                </a:cubicBezTo>
                <a:cubicBezTo>
                  <a:pt x="1" y="33"/>
                  <a:pt x="1" y="33"/>
                  <a:pt x="1" y="33"/>
                </a:cubicBezTo>
                <a:cubicBezTo>
                  <a:pt x="0" y="32"/>
                  <a:pt x="0" y="32"/>
                  <a:pt x="0" y="31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2"/>
                  <a:pt x="1" y="22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0"/>
                  <a:pt x="8" y="19"/>
                  <a:pt x="9" y="18"/>
                </a:cubicBezTo>
                <a:cubicBezTo>
                  <a:pt x="8" y="16"/>
                  <a:pt x="6" y="14"/>
                  <a:pt x="5" y="13"/>
                </a:cubicBezTo>
                <a:cubicBezTo>
                  <a:pt x="5" y="13"/>
                  <a:pt x="5" y="12"/>
                  <a:pt x="5" y="12"/>
                </a:cubicBezTo>
                <a:cubicBezTo>
                  <a:pt x="5" y="12"/>
                  <a:pt x="5" y="11"/>
                  <a:pt x="5" y="11"/>
                </a:cubicBezTo>
                <a:cubicBezTo>
                  <a:pt x="6" y="10"/>
                  <a:pt x="11" y="5"/>
                  <a:pt x="12" y="5"/>
                </a:cubicBezTo>
                <a:cubicBezTo>
                  <a:pt x="12" y="5"/>
                  <a:pt x="12" y="5"/>
                  <a:pt x="13" y="5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8"/>
                  <a:pt x="20" y="8"/>
                  <a:pt x="21" y="8"/>
                </a:cubicBezTo>
                <a:cubicBezTo>
                  <a:pt x="21" y="5"/>
                  <a:pt x="21" y="3"/>
                  <a:pt x="22" y="1"/>
                </a:cubicBezTo>
                <a:cubicBezTo>
                  <a:pt x="22" y="0"/>
                  <a:pt x="23" y="0"/>
                  <a:pt x="23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0"/>
                  <a:pt x="32" y="0"/>
                  <a:pt x="32" y="1"/>
                </a:cubicBezTo>
                <a:cubicBezTo>
                  <a:pt x="33" y="8"/>
                  <a:pt x="33" y="8"/>
                  <a:pt x="33" y="8"/>
                </a:cubicBezTo>
                <a:cubicBezTo>
                  <a:pt x="35" y="8"/>
                  <a:pt x="36" y="8"/>
                  <a:pt x="37" y="9"/>
                </a:cubicBezTo>
                <a:cubicBezTo>
                  <a:pt x="42" y="5"/>
                  <a:pt x="42" y="5"/>
                  <a:pt x="42" y="5"/>
                </a:cubicBezTo>
                <a:cubicBezTo>
                  <a:pt x="42" y="5"/>
                  <a:pt x="42" y="5"/>
                  <a:pt x="43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45" y="7"/>
                  <a:pt x="48" y="9"/>
                  <a:pt x="49" y="11"/>
                </a:cubicBezTo>
                <a:cubicBezTo>
                  <a:pt x="50" y="11"/>
                  <a:pt x="50" y="12"/>
                  <a:pt x="50" y="12"/>
                </a:cubicBezTo>
                <a:cubicBezTo>
                  <a:pt x="50" y="12"/>
                  <a:pt x="49" y="13"/>
                  <a:pt x="49" y="13"/>
                </a:cubicBezTo>
                <a:cubicBezTo>
                  <a:pt x="48" y="14"/>
                  <a:pt x="47" y="16"/>
                  <a:pt x="46" y="18"/>
                </a:cubicBezTo>
                <a:cubicBezTo>
                  <a:pt x="46" y="19"/>
                  <a:pt x="47" y="20"/>
                  <a:pt x="47" y="21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5" y="23"/>
                  <a:pt x="55" y="23"/>
                </a:cubicBezTo>
                <a:lnTo>
                  <a:pt x="55" y="31"/>
                </a:lnTo>
                <a:close/>
                <a:moveTo>
                  <a:pt x="27" y="18"/>
                </a:moveTo>
                <a:cubicBezTo>
                  <a:pt x="22" y="18"/>
                  <a:pt x="18" y="22"/>
                  <a:pt x="18" y="27"/>
                </a:cubicBezTo>
                <a:cubicBezTo>
                  <a:pt x="18" y="32"/>
                  <a:pt x="22" y="36"/>
                  <a:pt x="27" y="36"/>
                </a:cubicBezTo>
                <a:cubicBezTo>
                  <a:pt x="32" y="36"/>
                  <a:pt x="36" y="32"/>
                  <a:pt x="36" y="27"/>
                </a:cubicBezTo>
                <a:cubicBezTo>
                  <a:pt x="36" y="22"/>
                  <a:pt x="32" y="18"/>
                  <a:pt x="27" y="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2050" name="Picture 2" descr="http://qrcoder.ru/code/?https%3A%2F%2Fdisk.yandex.ru%2Fi%2FhWvMZ9qeGqXqOw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640" y="2891325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biograph.online/wp-content/uploads/2022/04/Lesnye-domishki10-696x7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009" y="2055222"/>
            <a:ext cx="3857566" cy="399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64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Веселый лабиринт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0" name="Freeform: Shape 41">
            <a:extLst>
              <a:ext uri="{FF2B5EF4-FFF2-40B4-BE49-F238E27FC236}">
                <a16:creationId xmlns:a16="http://schemas.microsoft.com/office/drawing/2014/main" id="{939E277E-6D95-1F4D-A97B-87DE28806F3E}"/>
              </a:ext>
            </a:extLst>
          </p:cNvPr>
          <p:cNvSpPr>
            <a:spLocks/>
          </p:cNvSpPr>
          <p:nvPr/>
        </p:nvSpPr>
        <p:spPr bwMode="auto">
          <a:xfrm>
            <a:off x="2461099" y="836961"/>
            <a:ext cx="340360" cy="274483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3074" name="Picture 2" descr="http://qrcoder.ru/code/?https%3A%2F%2Fdisk.yandex.ru%2Fi%2FQaNFT5YNwAwXFw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781" y="2911760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140a3a3d9739a15107b6e340b2a5a1f4_l-1070310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75" y="1995109"/>
            <a:ext cx="5731124" cy="39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63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Соедини птицу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1" name="Freeform: Shape 5">
            <a:extLst>
              <a:ext uri="{FF2B5EF4-FFF2-40B4-BE49-F238E27FC236}">
                <a16:creationId xmlns:a16="http://schemas.microsoft.com/office/drawing/2014/main" id="{D3903C33-7E4C-484D-8F83-794FC00C9092}"/>
              </a:ext>
            </a:extLst>
          </p:cNvPr>
          <p:cNvSpPr>
            <a:spLocks/>
          </p:cNvSpPr>
          <p:nvPr/>
        </p:nvSpPr>
        <p:spPr bwMode="auto">
          <a:xfrm>
            <a:off x="2441884" y="810884"/>
            <a:ext cx="378789" cy="326637"/>
          </a:xfrm>
          <a:custGeom>
            <a:avLst/>
            <a:gdLst/>
            <a:ahLst/>
            <a:cxnLst>
              <a:cxn ang="0">
                <a:pos x="64" y="51"/>
              </a:cxn>
              <a:cxn ang="0">
                <a:pos x="60" y="55"/>
              </a:cxn>
              <a:cxn ang="0">
                <a:pos x="49" y="55"/>
              </a:cxn>
              <a:cxn ang="0">
                <a:pos x="45" y="51"/>
              </a:cxn>
              <a:cxn ang="0">
                <a:pos x="45" y="40"/>
              </a:cxn>
              <a:cxn ang="0">
                <a:pos x="49" y="36"/>
              </a:cxn>
              <a:cxn ang="0">
                <a:pos x="52" y="36"/>
              </a:cxn>
              <a:cxn ang="0">
                <a:pos x="52" y="30"/>
              </a:cxn>
              <a:cxn ang="0">
                <a:pos x="34" y="30"/>
              </a:cxn>
              <a:cxn ang="0">
                <a:pos x="34" y="36"/>
              </a:cxn>
              <a:cxn ang="0">
                <a:pos x="37" y="36"/>
              </a:cxn>
              <a:cxn ang="0">
                <a:pos x="41" y="40"/>
              </a:cxn>
              <a:cxn ang="0">
                <a:pos x="41" y="51"/>
              </a:cxn>
              <a:cxn ang="0">
                <a:pos x="37" y="55"/>
              </a:cxn>
              <a:cxn ang="0">
                <a:pos x="26" y="55"/>
              </a:cxn>
              <a:cxn ang="0">
                <a:pos x="23" y="51"/>
              </a:cxn>
              <a:cxn ang="0">
                <a:pos x="23" y="40"/>
              </a:cxn>
              <a:cxn ang="0">
                <a:pos x="26" y="36"/>
              </a:cxn>
              <a:cxn ang="0">
                <a:pos x="29" y="36"/>
              </a:cxn>
              <a:cxn ang="0">
                <a:pos x="29" y="30"/>
              </a:cxn>
              <a:cxn ang="0">
                <a:pos x="11" y="30"/>
              </a:cxn>
              <a:cxn ang="0">
                <a:pos x="11" y="36"/>
              </a:cxn>
              <a:cxn ang="0">
                <a:pos x="15" y="36"/>
              </a:cxn>
              <a:cxn ang="0">
                <a:pos x="18" y="40"/>
              </a:cxn>
              <a:cxn ang="0">
                <a:pos x="18" y="51"/>
              </a:cxn>
              <a:cxn ang="0">
                <a:pos x="15" y="55"/>
              </a:cxn>
              <a:cxn ang="0">
                <a:pos x="3" y="55"/>
              </a:cxn>
              <a:cxn ang="0">
                <a:pos x="0" y="51"/>
              </a:cxn>
              <a:cxn ang="0">
                <a:pos x="0" y="40"/>
              </a:cxn>
              <a:cxn ang="0">
                <a:pos x="3" y="36"/>
              </a:cxn>
              <a:cxn ang="0">
                <a:pos x="7" y="36"/>
              </a:cxn>
              <a:cxn ang="0">
                <a:pos x="7" y="30"/>
              </a:cxn>
              <a:cxn ang="0">
                <a:pos x="11" y="25"/>
              </a:cxn>
              <a:cxn ang="0">
                <a:pos x="29" y="25"/>
              </a:cxn>
              <a:cxn ang="0">
                <a:pos x="29" y="18"/>
              </a:cxn>
              <a:cxn ang="0">
                <a:pos x="26" y="18"/>
              </a:cxn>
              <a:cxn ang="0">
                <a:pos x="23" y="15"/>
              </a:cxn>
              <a:cxn ang="0">
                <a:pos x="23" y="3"/>
              </a:cxn>
              <a:cxn ang="0">
                <a:pos x="26" y="0"/>
              </a:cxn>
              <a:cxn ang="0">
                <a:pos x="37" y="0"/>
              </a:cxn>
              <a:cxn ang="0">
                <a:pos x="41" y="3"/>
              </a:cxn>
              <a:cxn ang="0">
                <a:pos x="41" y="15"/>
              </a:cxn>
              <a:cxn ang="0">
                <a:pos x="37" y="18"/>
              </a:cxn>
              <a:cxn ang="0">
                <a:pos x="34" y="18"/>
              </a:cxn>
              <a:cxn ang="0">
                <a:pos x="34" y="25"/>
              </a:cxn>
              <a:cxn ang="0">
                <a:pos x="52" y="25"/>
              </a:cxn>
              <a:cxn ang="0">
                <a:pos x="57" y="30"/>
              </a:cxn>
              <a:cxn ang="0">
                <a:pos x="57" y="36"/>
              </a:cxn>
              <a:cxn ang="0">
                <a:pos x="60" y="36"/>
              </a:cxn>
              <a:cxn ang="0">
                <a:pos x="64" y="40"/>
              </a:cxn>
              <a:cxn ang="0">
                <a:pos x="64" y="51"/>
              </a:cxn>
            </a:cxnLst>
            <a:rect l="0" t="0" r="r" b="b"/>
            <a:pathLst>
              <a:path w="64" h="55">
                <a:moveTo>
                  <a:pt x="64" y="51"/>
                </a:moveTo>
                <a:cubicBezTo>
                  <a:pt x="64" y="53"/>
                  <a:pt x="62" y="55"/>
                  <a:pt x="60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47" y="55"/>
                  <a:pt x="45" y="53"/>
                  <a:pt x="45" y="51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38"/>
                  <a:pt x="47" y="36"/>
                  <a:pt x="49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0"/>
                  <a:pt x="52" y="30"/>
                  <a:pt x="52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4" y="36"/>
                  <a:pt x="34" y="36"/>
                  <a:pt x="34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9" y="36"/>
                  <a:pt x="41" y="38"/>
                  <a:pt x="41" y="40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3"/>
                  <a:pt x="39" y="55"/>
                  <a:pt x="37" y="55"/>
                </a:cubicBezTo>
                <a:cubicBezTo>
                  <a:pt x="26" y="55"/>
                  <a:pt x="26" y="55"/>
                  <a:pt x="26" y="55"/>
                </a:cubicBezTo>
                <a:cubicBezTo>
                  <a:pt x="24" y="55"/>
                  <a:pt x="23" y="53"/>
                  <a:pt x="23" y="51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8"/>
                  <a:pt x="24" y="36"/>
                  <a:pt x="26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0"/>
                  <a:pt x="29" y="30"/>
                  <a:pt x="29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6"/>
                  <a:pt x="11" y="36"/>
                  <a:pt x="11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7" y="36"/>
                  <a:pt x="18" y="38"/>
                  <a:pt x="18" y="40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3"/>
                  <a:pt x="17" y="55"/>
                  <a:pt x="15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1" y="55"/>
                  <a:pt x="0" y="53"/>
                  <a:pt x="0" y="51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38"/>
                  <a:pt x="1" y="36"/>
                  <a:pt x="3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27"/>
                  <a:pt x="9" y="25"/>
                  <a:pt x="11" y="25"/>
                </a:cubicBezTo>
                <a:cubicBezTo>
                  <a:pt x="29" y="25"/>
                  <a:pt x="29" y="25"/>
                  <a:pt x="29" y="25"/>
                </a:cubicBezTo>
                <a:cubicBezTo>
                  <a:pt x="29" y="18"/>
                  <a:pt x="29" y="18"/>
                  <a:pt x="29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4" y="18"/>
                  <a:pt x="23" y="17"/>
                  <a:pt x="23" y="15"/>
                </a:cubicBezTo>
                <a:cubicBezTo>
                  <a:pt x="23" y="3"/>
                  <a:pt x="23" y="3"/>
                  <a:pt x="23" y="3"/>
                </a:cubicBezTo>
                <a:cubicBezTo>
                  <a:pt x="23" y="1"/>
                  <a:pt x="24" y="0"/>
                  <a:pt x="26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9" y="0"/>
                  <a:pt x="41" y="1"/>
                  <a:pt x="41" y="3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7"/>
                  <a:pt x="39" y="18"/>
                  <a:pt x="37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25"/>
                  <a:pt x="34" y="25"/>
                  <a:pt x="34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5" y="25"/>
                  <a:pt x="57" y="27"/>
                  <a:pt x="57" y="30"/>
                </a:cubicBezTo>
                <a:cubicBezTo>
                  <a:pt x="57" y="36"/>
                  <a:pt x="57" y="36"/>
                  <a:pt x="57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2" y="36"/>
                  <a:pt x="64" y="38"/>
                  <a:pt x="64" y="40"/>
                </a:cubicBezTo>
                <a:lnTo>
                  <a:pt x="64" y="5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4098" name="Picture 2" descr="http://qrcoder.ru/code/?https%3A%2F%2Fdisk.yandex.ru%2Fi%2FhwWFhU7dy960kQ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055" y="301924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book24.kz/upload/iblock/e2a/t98jmgyiz1a30a1ocm4ynvh02l4ww18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29" y="2198772"/>
            <a:ext cx="2736600" cy="360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1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Весёлая считалочка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0" name="Freeform 76">
            <a:extLst>
              <a:ext uri="{FF2B5EF4-FFF2-40B4-BE49-F238E27FC236}">
                <a16:creationId xmlns:a16="http://schemas.microsoft.com/office/drawing/2014/main" id="{098BB2D1-DBE2-BF42-9295-14D96AB72EC9}"/>
              </a:ext>
            </a:extLst>
          </p:cNvPr>
          <p:cNvSpPr>
            <a:spLocks/>
          </p:cNvSpPr>
          <p:nvPr/>
        </p:nvSpPr>
        <p:spPr bwMode="auto">
          <a:xfrm>
            <a:off x="2418044" y="766976"/>
            <a:ext cx="426619" cy="426620"/>
          </a:xfrm>
          <a:custGeom>
            <a:avLst/>
            <a:gdLst/>
            <a:ahLst/>
            <a:cxnLst>
              <a:cxn ang="0">
                <a:pos x="141" y="141"/>
              </a:cxn>
              <a:cxn ang="0">
                <a:pos x="284" y="141"/>
              </a:cxn>
              <a:cxn ang="0">
                <a:pos x="284" y="141"/>
              </a:cxn>
              <a:cxn ang="0">
                <a:pos x="283" y="156"/>
              </a:cxn>
              <a:cxn ang="0">
                <a:pos x="281" y="170"/>
              </a:cxn>
              <a:cxn ang="0">
                <a:pos x="277" y="185"/>
              </a:cxn>
              <a:cxn ang="0">
                <a:pos x="274" y="197"/>
              </a:cxn>
              <a:cxn ang="0">
                <a:pos x="266" y="210"/>
              </a:cxn>
              <a:cxn ang="0">
                <a:pos x="259" y="221"/>
              </a:cxn>
              <a:cxn ang="0">
                <a:pos x="252" y="232"/>
              </a:cxn>
              <a:cxn ang="0">
                <a:pos x="243" y="243"/>
              </a:cxn>
              <a:cxn ang="0">
                <a:pos x="232" y="252"/>
              </a:cxn>
              <a:cxn ang="0">
                <a:pos x="221" y="259"/>
              </a:cxn>
              <a:cxn ang="0">
                <a:pos x="210" y="266"/>
              </a:cxn>
              <a:cxn ang="0">
                <a:pos x="197" y="273"/>
              </a:cxn>
              <a:cxn ang="0">
                <a:pos x="185" y="277"/>
              </a:cxn>
              <a:cxn ang="0">
                <a:pos x="170" y="281"/>
              </a:cxn>
              <a:cxn ang="0">
                <a:pos x="156" y="283"/>
              </a:cxn>
              <a:cxn ang="0">
                <a:pos x="141" y="284"/>
              </a:cxn>
              <a:cxn ang="0">
                <a:pos x="141" y="284"/>
              </a:cxn>
              <a:cxn ang="0">
                <a:pos x="127" y="283"/>
              </a:cxn>
              <a:cxn ang="0">
                <a:pos x="112" y="281"/>
              </a:cxn>
              <a:cxn ang="0">
                <a:pos x="100" y="277"/>
              </a:cxn>
              <a:cxn ang="0">
                <a:pos x="87" y="273"/>
              </a:cxn>
              <a:cxn ang="0">
                <a:pos x="74" y="266"/>
              </a:cxn>
              <a:cxn ang="0">
                <a:pos x="62" y="259"/>
              </a:cxn>
              <a:cxn ang="0">
                <a:pos x="51" y="252"/>
              </a:cxn>
              <a:cxn ang="0">
                <a:pos x="42" y="243"/>
              </a:cxn>
              <a:cxn ang="0">
                <a:pos x="33" y="232"/>
              </a:cxn>
              <a:cxn ang="0">
                <a:pos x="23" y="221"/>
              </a:cxn>
              <a:cxn ang="0">
                <a:pos x="16" y="210"/>
              </a:cxn>
              <a:cxn ang="0">
                <a:pos x="11" y="197"/>
              </a:cxn>
              <a:cxn ang="0">
                <a:pos x="5" y="185"/>
              </a:cxn>
              <a:cxn ang="0">
                <a:pos x="2" y="170"/>
              </a:cxn>
              <a:cxn ang="0">
                <a:pos x="0" y="156"/>
              </a:cxn>
              <a:cxn ang="0">
                <a:pos x="0" y="141"/>
              </a:cxn>
              <a:cxn ang="0">
                <a:pos x="0" y="141"/>
              </a:cxn>
              <a:cxn ang="0">
                <a:pos x="0" y="127"/>
              </a:cxn>
              <a:cxn ang="0">
                <a:pos x="2" y="114"/>
              </a:cxn>
              <a:cxn ang="0">
                <a:pos x="5" y="99"/>
              </a:cxn>
              <a:cxn ang="0">
                <a:pos x="11" y="87"/>
              </a:cxn>
              <a:cxn ang="0">
                <a:pos x="16" y="74"/>
              </a:cxn>
              <a:cxn ang="0">
                <a:pos x="23" y="63"/>
              </a:cxn>
              <a:cxn ang="0">
                <a:pos x="33" y="52"/>
              </a:cxn>
              <a:cxn ang="0">
                <a:pos x="42" y="41"/>
              </a:cxn>
              <a:cxn ang="0">
                <a:pos x="51" y="32"/>
              </a:cxn>
              <a:cxn ang="0">
                <a:pos x="62" y="23"/>
              </a:cxn>
              <a:cxn ang="0">
                <a:pos x="74" y="16"/>
              </a:cxn>
              <a:cxn ang="0">
                <a:pos x="87" y="11"/>
              </a:cxn>
              <a:cxn ang="0">
                <a:pos x="100" y="7"/>
              </a:cxn>
              <a:cxn ang="0">
                <a:pos x="112" y="3"/>
              </a:cxn>
              <a:cxn ang="0">
                <a:pos x="127" y="0"/>
              </a:cxn>
              <a:cxn ang="0">
                <a:pos x="141" y="0"/>
              </a:cxn>
              <a:cxn ang="0">
                <a:pos x="141" y="141"/>
              </a:cxn>
            </a:cxnLst>
            <a:rect l="0" t="0" r="r" b="b"/>
            <a:pathLst>
              <a:path w="284" h="284">
                <a:moveTo>
                  <a:pt x="141" y="141"/>
                </a:moveTo>
                <a:lnTo>
                  <a:pt x="284" y="141"/>
                </a:lnTo>
                <a:lnTo>
                  <a:pt x="284" y="141"/>
                </a:lnTo>
                <a:lnTo>
                  <a:pt x="283" y="156"/>
                </a:lnTo>
                <a:lnTo>
                  <a:pt x="281" y="170"/>
                </a:lnTo>
                <a:lnTo>
                  <a:pt x="277" y="185"/>
                </a:lnTo>
                <a:lnTo>
                  <a:pt x="274" y="197"/>
                </a:lnTo>
                <a:lnTo>
                  <a:pt x="266" y="210"/>
                </a:lnTo>
                <a:lnTo>
                  <a:pt x="259" y="221"/>
                </a:lnTo>
                <a:lnTo>
                  <a:pt x="252" y="232"/>
                </a:lnTo>
                <a:lnTo>
                  <a:pt x="243" y="243"/>
                </a:lnTo>
                <a:lnTo>
                  <a:pt x="232" y="252"/>
                </a:lnTo>
                <a:lnTo>
                  <a:pt x="221" y="259"/>
                </a:lnTo>
                <a:lnTo>
                  <a:pt x="210" y="266"/>
                </a:lnTo>
                <a:lnTo>
                  <a:pt x="197" y="273"/>
                </a:lnTo>
                <a:lnTo>
                  <a:pt x="185" y="277"/>
                </a:lnTo>
                <a:lnTo>
                  <a:pt x="170" y="281"/>
                </a:lnTo>
                <a:lnTo>
                  <a:pt x="156" y="283"/>
                </a:lnTo>
                <a:lnTo>
                  <a:pt x="141" y="284"/>
                </a:lnTo>
                <a:lnTo>
                  <a:pt x="141" y="284"/>
                </a:lnTo>
                <a:lnTo>
                  <a:pt x="127" y="283"/>
                </a:lnTo>
                <a:lnTo>
                  <a:pt x="112" y="281"/>
                </a:lnTo>
                <a:lnTo>
                  <a:pt x="100" y="277"/>
                </a:lnTo>
                <a:lnTo>
                  <a:pt x="87" y="273"/>
                </a:lnTo>
                <a:lnTo>
                  <a:pt x="74" y="266"/>
                </a:lnTo>
                <a:lnTo>
                  <a:pt x="62" y="259"/>
                </a:lnTo>
                <a:lnTo>
                  <a:pt x="51" y="252"/>
                </a:lnTo>
                <a:lnTo>
                  <a:pt x="42" y="243"/>
                </a:lnTo>
                <a:lnTo>
                  <a:pt x="33" y="232"/>
                </a:lnTo>
                <a:lnTo>
                  <a:pt x="23" y="221"/>
                </a:lnTo>
                <a:lnTo>
                  <a:pt x="16" y="210"/>
                </a:lnTo>
                <a:lnTo>
                  <a:pt x="11" y="197"/>
                </a:lnTo>
                <a:lnTo>
                  <a:pt x="5" y="185"/>
                </a:lnTo>
                <a:lnTo>
                  <a:pt x="2" y="170"/>
                </a:lnTo>
                <a:lnTo>
                  <a:pt x="0" y="156"/>
                </a:lnTo>
                <a:lnTo>
                  <a:pt x="0" y="141"/>
                </a:lnTo>
                <a:lnTo>
                  <a:pt x="0" y="141"/>
                </a:lnTo>
                <a:lnTo>
                  <a:pt x="0" y="127"/>
                </a:lnTo>
                <a:lnTo>
                  <a:pt x="2" y="114"/>
                </a:lnTo>
                <a:lnTo>
                  <a:pt x="5" y="99"/>
                </a:lnTo>
                <a:lnTo>
                  <a:pt x="11" y="87"/>
                </a:lnTo>
                <a:lnTo>
                  <a:pt x="16" y="74"/>
                </a:lnTo>
                <a:lnTo>
                  <a:pt x="23" y="63"/>
                </a:lnTo>
                <a:lnTo>
                  <a:pt x="33" y="52"/>
                </a:lnTo>
                <a:lnTo>
                  <a:pt x="42" y="41"/>
                </a:lnTo>
                <a:lnTo>
                  <a:pt x="51" y="32"/>
                </a:lnTo>
                <a:lnTo>
                  <a:pt x="62" y="23"/>
                </a:lnTo>
                <a:lnTo>
                  <a:pt x="74" y="16"/>
                </a:lnTo>
                <a:lnTo>
                  <a:pt x="87" y="11"/>
                </a:lnTo>
                <a:lnTo>
                  <a:pt x="100" y="7"/>
                </a:lnTo>
                <a:lnTo>
                  <a:pt x="112" y="3"/>
                </a:lnTo>
                <a:lnTo>
                  <a:pt x="127" y="0"/>
                </a:lnTo>
                <a:lnTo>
                  <a:pt x="141" y="0"/>
                </a:lnTo>
                <a:lnTo>
                  <a:pt x="141" y="14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Freeform 77">
            <a:extLst>
              <a:ext uri="{FF2B5EF4-FFF2-40B4-BE49-F238E27FC236}">
                <a16:creationId xmlns:a16="http://schemas.microsoft.com/office/drawing/2014/main" id="{013AAB2F-CEC4-264C-AC9E-F58F5183C3E5}"/>
              </a:ext>
            </a:extLst>
          </p:cNvPr>
          <p:cNvSpPr>
            <a:spLocks/>
          </p:cNvSpPr>
          <p:nvPr/>
        </p:nvSpPr>
        <p:spPr bwMode="auto">
          <a:xfrm>
            <a:off x="2679425" y="730924"/>
            <a:ext cx="213310" cy="213311"/>
          </a:xfrm>
          <a:custGeom>
            <a:avLst/>
            <a:gdLst/>
            <a:ahLst/>
            <a:cxnLst>
              <a:cxn ang="0">
                <a:pos x="0" y="142"/>
              </a:cxn>
              <a:cxn ang="0">
                <a:pos x="141" y="142"/>
              </a:cxn>
              <a:cxn ang="0">
                <a:pos x="141" y="142"/>
              </a:cxn>
              <a:cxn ang="0">
                <a:pos x="141" y="127"/>
              </a:cxn>
              <a:cxn ang="0">
                <a:pos x="139" y="113"/>
              </a:cxn>
              <a:cxn ang="0">
                <a:pos x="136" y="100"/>
              </a:cxn>
              <a:cxn ang="0">
                <a:pos x="130" y="87"/>
              </a:cxn>
              <a:cxn ang="0">
                <a:pos x="125" y="74"/>
              </a:cxn>
              <a:cxn ang="0">
                <a:pos x="118" y="62"/>
              </a:cxn>
              <a:cxn ang="0">
                <a:pos x="109" y="51"/>
              </a:cxn>
              <a:cxn ang="0">
                <a:pos x="100" y="42"/>
              </a:cxn>
              <a:cxn ang="0">
                <a:pos x="91" y="33"/>
              </a:cxn>
              <a:cxn ang="0">
                <a:pos x="80" y="24"/>
              </a:cxn>
              <a:cxn ang="0">
                <a:pos x="67" y="16"/>
              </a:cxn>
              <a:cxn ang="0">
                <a:pos x="54" y="11"/>
              </a:cxn>
              <a:cxn ang="0">
                <a:pos x="42" y="6"/>
              </a:cxn>
              <a:cxn ang="0">
                <a:pos x="29" y="2"/>
              </a:cxn>
              <a:cxn ang="0">
                <a:pos x="14" y="0"/>
              </a:cxn>
              <a:cxn ang="0">
                <a:pos x="0" y="0"/>
              </a:cxn>
              <a:cxn ang="0">
                <a:pos x="0" y="142"/>
              </a:cxn>
            </a:cxnLst>
            <a:rect l="0" t="0" r="r" b="b"/>
            <a:pathLst>
              <a:path w="141" h="142">
                <a:moveTo>
                  <a:pt x="0" y="142"/>
                </a:moveTo>
                <a:lnTo>
                  <a:pt x="141" y="142"/>
                </a:lnTo>
                <a:lnTo>
                  <a:pt x="141" y="142"/>
                </a:lnTo>
                <a:lnTo>
                  <a:pt x="141" y="127"/>
                </a:lnTo>
                <a:lnTo>
                  <a:pt x="139" y="113"/>
                </a:lnTo>
                <a:lnTo>
                  <a:pt x="136" y="100"/>
                </a:lnTo>
                <a:lnTo>
                  <a:pt x="130" y="87"/>
                </a:lnTo>
                <a:lnTo>
                  <a:pt x="125" y="74"/>
                </a:lnTo>
                <a:lnTo>
                  <a:pt x="118" y="62"/>
                </a:lnTo>
                <a:lnTo>
                  <a:pt x="109" y="51"/>
                </a:lnTo>
                <a:lnTo>
                  <a:pt x="100" y="42"/>
                </a:lnTo>
                <a:lnTo>
                  <a:pt x="91" y="33"/>
                </a:lnTo>
                <a:lnTo>
                  <a:pt x="80" y="24"/>
                </a:lnTo>
                <a:lnTo>
                  <a:pt x="67" y="16"/>
                </a:lnTo>
                <a:lnTo>
                  <a:pt x="54" y="11"/>
                </a:lnTo>
                <a:lnTo>
                  <a:pt x="42" y="6"/>
                </a:lnTo>
                <a:lnTo>
                  <a:pt x="29" y="2"/>
                </a:lnTo>
                <a:lnTo>
                  <a:pt x="14" y="0"/>
                </a:lnTo>
                <a:lnTo>
                  <a:pt x="0" y="0"/>
                </a:lnTo>
                <a:lnTo>
                  <a:pt x="0" y="14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5122" name="Picture 2" descr="http://qrcoder.ru/code/?https%3A%2F%2Fdisk.yandex.ru%2Fi%2FVXYYMBYiGfnocA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838" y="1782626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qrcoder.ru/code/?https%3A%2F%2Fdisk.yandex.ru%2Fi%2FYHWr3pmXCRFrww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838" y="4351656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orenburgkniga.ru/wp-content/uploads/d/8/8/d883b3fe05adab32a7b196cbca717f8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124" y="2351314"/>
            <a:ext cx="5253854" cy="337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76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797" y="386222"/>
            <a:ext cx="9762506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Ребусы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1374827" y="379601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1" name="Freeform 99">
            <a:extLst>
              <a:ext uri="{FF2B5EF4-FFF2-40B4-BE49-F238E27FC236}">
                <a16:creationId xmlns:a16="http://schemas.microsoft.com/office/drawing/2014/main" id="{1EF07E4A-7E8B-D944-8B42-38734ED20393}"/>
              </a:ext>
            </a:extLst>
          </p:cNvPr>
          <p:cNvSpPr>
            <a:spLocks noEditPoints="1"/>
          </p:cNvSpPr>
          <p:nvPr/>
        </p:nvSpPr>
        <p:spPr bwMode="auto">
          <a:xfrm>
            <a:off x="1719236" y="617170"/>
            <a:ext cx="361046" cy="574728"/>
          </a:xfrm>
          <a:custGeom>
            <a:avLst/>
            <a:gdLst/>
            <a:ahLst/>
            <a:cxnLst>
              <a:cxn ang="0">
                <a:pos x="98" y="0"/>
              </a:cxn>
              <a:cxn ang="0">
                <a:pos x="60" y="7"/>
              </a:cxn>
              <a:cxn ang="0">
                <a:pos x="29" y="27"/>
              </a:cxn>
              <a:cxn ang="0">
                <a:pos x="7" y="59"/>
              </a:cxn>
              <a:cxn ang="0">
                <a:pos x="0" y="98"/>
              </a:cxn>
              <a:cxn ang="0">
                <a:pos x="0" y="116"/>
              </a:cxn>
              <a:cxn ang="0">
                <a:pos x="9" y="154"/>
              </a:cxn>
              <a:cxn ang="0">
                <a:pos x="31" y="208"/>
              </a:cxn>
              <a:cxn ang="0">
                <a:pos x="67" y="270"/>
              </a:cxn>
              <a:cxn ang="0">
                <a:pos x="98" y="311"/>
              </a:cxn>
              <a:cxn ang="0">
                <a:pos x="112" y="291"/>
              </a:cxn>
              <a:cxn ang="0">
                <a:pos x="147" y="241"/>
              </a:cxn>
              <a:cxn ang="0">
                <a:pos x="180" y="172"/>
              </a:cxn>
              <a:cxn ang="0">
                <a:pos x="190" y="134"/>
              </a:cxn>
              <a:cxn ang="0">
                <a:pos x="196" y="98"/>
              </a:cxn>
              <a:cxn ang="0">
                <a:pos x="194" y="78"/>
              </a:cxn>
              <a:cxn ang="0">
                <a:pos x="178" y="41"/>
              </a:cxn>
              <a:cxn ang="0">
                <a:pos x="152" y="16"/>
              </a:cxn>
              <a:cxn ang="0">
                <a:pos x="118" y="1"/>
              </a:cxn>
              <a:cxn ang="0">
                <a:pos x="98" y="0"/>
              </a:cxn>
              <a:cxn ang="0">
                <a:pos x="98" y="157"/>
              </a:cxn>
              <a:cxn ang="0">
                <a:pos x="74" y="152"/>
              </a:cxn>
              <a:cxn ang="0">
                <a:pos x="54" y="139"/>
              </a:cxn>
              <a:cxn ang="0">
                <a:pos x="42" y="119"/>
              </a:cxn>
              <a:cxn ang="0">
                <a:pos x="38" y="98"/>
              </a:cxn>
              <a:cxn ang="0">
                <a:pos x="38" y="85"/>
              </a:cxn>
              <a:cxn ang="0">
                <a:pos x="47" y="63"/>
              </a:cxn>
              <a:cxn ang="0">
                <a:pos x="64" y="47"/>
              </a:cxn>
              <a:cxn ang="0">
                <a:pos x="85" y="38"/>
              </a:cxn>
              <a:cxn ang="0">
                <a:pos x="98" y="36"/>
              </a:cxn>
              <a:cxn ang="0">
                <a:pos x="122" y="41"/>
              </a:cxn>
              <a:cxn ang="0">
                <a:pos x="140" y="54"/>
              </a:cxn>
              <a:cxn ang="0">
                <a:pos x="152" y="74"/>
              </a:cxn>
              <a:cxn ang="0">
                <a:pos x="158" y="98"/>
              </a:cxn>
              <a:cxn ang="0">
                <a:pos x="156" y="108"/>
              </a:cxn>
              <a:cxn ang="0">
                <a:pos x="147" y="130"/>
              </a:cxn>
              <a:cxn ang="0">
                <a:pos x="131" y="146"/>
              </a:cxn>
              <a:cxn ang="0">
                <a:pos x="109" y="156"/>
              </a:cxn>
              <a:cxn ang="0">
                <a:pos x="98" y="157"/>
              </a:cxn>
              <a:cxn ang="0">
                <a:pos x="60" y="98"/>
              </a:cxn>
              <a:cxn ang="0">
                <a:pos x="62" y="112"/>
              </a:cxn>
              <a:cxn ang="0">
                <a:pos x="71" y="123"/>
              </a:cxn>
              <a:cxn ang="0">
                <a:pos x="83" y="132"/>
              </a:cxn>
              <a:cxn ang="0">
                <a:pos x="98" y="134"/>
              </a:cxn>
              <a:cxn ang="0">
                <a:pos x="105" y="134"/>
              </a:cxn>
              <a:cxn ang="0">
                <a:pos x="118" y="128"/>
              </a:cxn>
              <a:cxn ang="0">
                <a:pos x="129" y="117"/>
              </a:cxn>
              <a:cxn ang="0">
                <a:pos x="134" y="105"/>
              </a:cxn>
              <a:cxn ang="0">
                <a:pos x="136" y="98"/>
              </a:cxn>
              <a:cxn ang="0">
                <a:pos x="132" y="81"/>
              </a:cxn>
              <a:cxn ang="0">
                <a:pos x="125" y="70"/>
              </a:cxn>
              <a:cxn ang="0">
                <a:pos x="112" y="61"/>
              </a:cxn>
              <a:cxn ang="0">
                <a:pos x="98" y="59"/>
              </a:cxn>
              <a:cxn ang="0">
                <a:pos x="89" y="59"/>
              </a:cxn>
              <a:cxn ang="0">
                <a:pos x="76" y="65"/>
              </a:cxn>
              <a:cxn ang="0">
                <a:pos x="65" y="76"/>
              </a:cxn>
              <a:cxn ang="0">
                <a:pos x="60" y="88"/>
              </a:cxn>
              <a:cxn ang="0">
                <a:pos x="60" y="98"/>
              </a:cxn>
            </a:cxnLst>
            <a:rect l="0" t="0" r="r" b="b"/>
            <a:pathLst>
              <a:path w="196" h="311">
                <a:moveTo>
                  <a:pt x="98" y="0"/>
                </a:moveTo>
                <a:lnTo>
                  <a:pt x="98" y="0"/>
                </a:lnTo>
                <a:lnTo>
                  <a:pt x="78" y="1"/>
                </a:lnTo>
                <a:lnTo>
                  <a:pt x="60" y="7"/>
                </a:lnTo>
                <a:lnTo>
                  <a:pt x="44" y="16"/>
                </a:lnTo>
                <a:lnTo>
                  <a:pt x="29" y="27"/>
                </a:lnTo>
                <a:lnTo>
                  <a:pt x="16" y="41"/>
                </a:lnTo>
                <a:lnTo>
                  <a:pt x="7" y="59"/>
                </a:lnTo>
                <a:lnTo>
                  <a:pt x="2" y="78"/>
                </a:lnTo>
                <a:lnTo>
                  <a:pt x="0" y="98"/>
                </a:lnTo>
                <a:lnTo>
                  <a:pt x="0" y="98"/>
                </a:lnTo>
                <a:lnTo>
                  <a:pt x="0" y="116"/>
                </a:lnTo>
                <a:lnTo>
                  <a:pt x="4" y="134"/>
                </a:lnTo>
                <a:lnTo>
                  <a:pt x="9" y="154"/>
                </a:lnTo>
                <a:lnTo>
                  <a:pt x="15" y="172"/>
                </a:lnTo>
                <a:lnTo>
                  <a:pt x="31" y="208"/>
                </a:lnTo>
                <a:lnTo>
                  <a:pt x="49" y="241"/>
                </a:lnTo>
                <a:lnTo>
                  <a:pt x="67" y="270"/>
                </a:lnTo>
                <a:lnTo>
                  <a:pt x="82" y="291"/>
                </a:lnTo>
                <a:lnTo>
                  <a:pt x="98" y="311"/>
                </a:lnTo>
                <a:lnTo>
                  <a:pt x="98" y="311"/>
                </a:lnTo>
                <a:lnTo>
                  <a:pt x="112" y="291"/>
                </a:lnTo>
                <a:lnTo>
                  <a:pt x="129" y="270"/>
                </a:lnTo>
                <a:lnTo>
                  <a:pt x="147" y="241"/>
                </a:lnTo>
                <a:lnTo>
                  <a:pt x="165" y="208"/>
                </a:lnTo>
                <a:lnTo>
                  <a:pt x="180" y="172"/>
                </a:lnTo>
                <a:lnTo>
                  <a:pt x="187" y="154"/>
                </a:lnTo>
                <a:lnTo>
                  <a:pt x="190" y="134"/>
                </a:lnTo>
                <a:lnTo>
                  <a:pt x="194" y="116"/>
                </a:lnTo>
                <a:lnTo>
                  <a:pt x="196" y="98"/>
                </a:lnTo>
                <a:lnTo>
                  <a:pt x="196" y="98"/>
                </a:lnTo>
                <a:lnTo>
                  <a:pt x="194" y="78"/>
                </a:lnTo>
                <a:lnTo>
                  <a:pt x="187" y="59"/>
                </a:lnTo>
                <a:lnTo>
                  <a:pt x="178" y="41"/>
                </a:lnTo>
                <a:lnTo>
                  <a:pt x="167" y="27"/>
                </a:lnTo>
                <a:lnTo>
                  <a:pt x="152" y="16"/>
                </a:lnTo>
                <a:lnTo>
                  <a:pt x="136" y="7"/>
                </a:lnTo>
                <a:lnTo>
                  <a:pt x="118" y="1"/>
                </a:lnTo>
                <a:lnTo>
                  <a:pt x="98" y="0"/>
                </a:lnTo>
                <a:lnTo>
                  <a:pt x="98" y="0"/>
                </a:lnTo>
                <a:close/>
                <a:moveTo>
                  <a:pt x="98" y="157"/>
                </a:moveTo>
                <a:lnTo>
                  <a:pt x="98" y="157"/>
                </a:lnTo>
                <a:lnTo>
                  <a:pt x="85" y="156"/>
                </a:lnTo>
                <a:lnTo>
                  <a:pt x="74" y="152"/>
                </a:lnTo>
                <a:lnTo>
                  <a:pt x="64" y="146"/>
                </a:lnTo>
                <a:lnTo>
                  <a:pt x="54" y="139"/>
                </a:lnTo>
                <a:lnTo>
                  <a:pt x="47" y="130"/>
                </a:lnTo>
                <a:lnTo>
                  <a:pt x="42" y="119"/>
                </a:lnTo>
                <a:lnTo>
                  <a:pt x="38" y="108"/>
                </a:lnTo>
                <a:lnTo>
                  <a:pt x="38" y="98"/>
                </a:lnTo>
                <a:lnTo>
                  <a:pt x="38" y="98"/>
                </a:lnTo>
                <a:lnTo>
                  <a:pt x="38" y="85"/>
                </a:lnTo>
                <a:lnTo>
                  <a:pt x="42" y="74"/>
                </a:lnTo>
                <a:lnTo>
                  <a:pt x="47" y="63"/>
                </a:lnTo>
                <a:lnTo>
                  <a:pt x="54" y="54"/>
                </a:lnTo>
                <a:lnTo>
                  <a:pt x="64" y="47"/>
                </a:lnTo>
                <a:lnTo>
                  <a:pt x="74" y="41"/>
                </a:lnTo>
                <a:lnTo>
                  <a:pt x="85" y="38"/>
                </a:lnTo>
                <a:lnTo>
                  <a:pt x="98" y="36"/>
                </a:lnTo>
                <a:lnTo>
                  <a:pt x="98" y="36"/>
                </a:lnTo>
                <a:lnTo>
                  <a:pt x="109" y="38"/>
                </a:lnTo>
                <a:lnTo>
                  <a:pt x="122" y="41"/>
                </a:lnTo>
                <a:lnTo>
                  <a:pt x="131" y="47"/>
                </a:lnTo>
                <a:lnTo>
                  <a:pt x="140" y="54"/>
                </a:lnTo>
                <a:lnTo>
                  <a:pt x="147" y="63"/>
                </a:lnTo>
                <a:lnTo>
                  <a:pt x="152" y="74"/>
                </a:lnTo>
                <a:lnTo>
                  <a:pt x="156" y="85"/>
                </a:lnTo>
                <a:lnTo>
                  <a:pt x="158" y="98"/>
                </a:lnTo>
                <a:lnTo>
                  <a:pt x="158" y="98"/>
                </a:lnTo>
                <a:lnTo>
                  <a:pt x="156" y="108"/>
                </a:lnTo>
                <a:lnTo>
                  <a:pt x="152" y="119"/>
                </a:lnTo>
                <a:lnTo>
                  <a:pt x="147" y="130"/>
                </a:lnTo>
                <a:lnTo>
                  <a:pt x="140" y="139"/>
                </a:lnTo>
                <a:lnTo>
                  <a:pt x="131" y="146"/>
                </a:lnTo>
                <a:lnTo>
                  <a:pt x="122" y="152"/>
                </a:lnTo>
                <a:lnTo>
                  <a:pt x="109" y="156"/>
                </a:lnTo>
                <a:lnTo>
                  <a:pt x="98" y="157"/>
                </a:lnTo>
                <a:lnTo>
                  <a:pt x="98" y="157"/>
                </a:lnTo>
                <a:close/>
                <a:moveTo>
                  <a:pt x="60" y="98"/>
                </a:moveTo>
                <a:lnTo>
                  <a:pt x="60" y="98"/>
                </a:lnTo>
                <a:lnTo>
                  <a:pt x="60" y="105"/>
                </a:lnTo>
                <a:lnTo>
                  <a:pt x="62" y="112"/>
                </a:lnTo>
                <a:lnTo>
                  <a:pt x="65" y="117"/>
                </a:lnTo>
                <a:lnTo>
                  <a:pt x="71" y="123"/>
                </a:lnTo>
                <a:lnTo>
                  <a:pt x="76" y="128"/>
                </a:lnTo>
                <a:lnTo>
                  <a:pt x="83" y="132"/>
                </a:lnTo>
                <a:lnTo>
                  <a:pt x="89" y="134"/>
                </a:lnTo>
                <a:lnTo>
                  <a:pt x="98" y="134"/>
                </a:lnTo>
                <a:lnTo>
                  <a:pt x="98" y="134"/>
                </a:lnTo>
                <a:lnTo>
                  <a:pt x="105" y="134"/>
                </a:lnTo>
                <a:lnTo>
                  <a:pt x="112" y="132"/>
                </a:lnTo>
                <a:lnTo>
                  <a:pt x="118" y="128"/>
                </a:lnTo>
                <a:lnTo>
                  <a:pt x="125" y="123"/>
                </a:lnTo>
                <a:lnTo>
                  <a:pt x="129" y="117"/>
                </a:lnTo>
                <a:lnTo>
                  <a:pt x="132" y="112"/>
                </a:lnTo>
                <a:lnTo>
                  <a:pt x="134" y="105"/>
                </a:lnTo>
                <a:lnTo>
                  <a:pt x="136" y="98"/>
                </a:lnTo>
                <a:lnTo>
                  <a:pt x="136" y="98"/>
                </a:lnTo>
                <a:lnTo>
                  <a:pt x="134" y="88"/>
                </a:lnTo>
                <a:lnTo>
                  <a:pt x="132" y="81"/>
                </a:lnTo>
                <a:lnTo>
                  <a:pt x="129" y="76"/>
                </a:lnTo>
                <a:lnTo>
                  <a:pt x="125" y="70"/>
                </a:lnTo>
                <a:lnTo>
                  <a:pt x="118" y="65"/>
                </a:lnTo>
                <a:lnTo>
                  <a:pt x="112" y="61"/>
                </a:lnTo>
                <a:lnTo>
                  <a:pt x="105" y="59"/>
                </a:lnTo>
                <a:lnTo>
                  <a:pt x="98" y="59"/>
                </a:lnTo>
                <a:lnTo>
                  <a:pt x="98" y="59"/>
                </a:lnTo>
                <a:lnTo>
                  <a:pt x="89" y="59"/>
                </a:lnTo>
                <a:lnTo>
                  <a:pt x="83" y="61"/>
                </a:lnTo>
                <a:lnTo>
                  <a:pt x="76" y="65"/>
                </a:lnTo>
                <a:lnTo>
                  <a:pt x="71" y="70"/>
                </a:lnTo>
                <a:lnTo>
                  <a:pt x="65" y="76"/>
                </a:lnTo>
                <a:lnTo>
                  <a:pt x="62" y="81"/>
                </a:lnTo>
                <a:lnTo>
                  <a:pt x="60" y="88"/>
                </a:lnTo>
                <a:lnTo>
                  <a:pt x="60" y="98"/>
                </a:lnTo>
                <a:lnTo>
                  <a:pt x="60" y="9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282" y="1853576"/>
            <a:ext cx="3155879" cy="4097383"/>
          </a:xfrm>
          <a:prstGeom prst="rect">
            <a:avLst/>
          </a:prstGeom>
        </p:spPr>
      </p:pic>
      <p:pic>
        <p:nvPicPr>
          <p:cNvPr id="6146" name="Picture 2" descr="http://qrcoder.ru/code/?https%3A%2F%2Fdisk.yandex.ru%2Fi%2FY12HZHefQ5Vtcw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387" y="2844992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7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26</Words>
  <Application>Microsoft Office PowerPoint</Application>
  <PresentationFormat>Широкоэкранный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inpin heiti</vt:lpstr>
      <vt:lpstr>Office Theme</vt:lpstr>
      <vt:lpstr>Увлекательный мир Виталия Бианки “Лесные домишки”</vt:lpstr>
      <vt:lpstr>Сказка «Лесные домишки» В. Бианки</vt:lpstr>
      <vt:lpstr>Угадай чье гнездо</vt:lpstr>
      <vt:lpstr>Веселый лабиринт</vt:lpstr>
      <vt:lpstr>Соедини птицу</vt:lpstr>
      <vt:lpstr>Весёлая считалочка</vt:lpstr>
      <vt:lpstr>Ребусы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bulibo-2002@mail.ru</cp:lastModifiedBy>
  <cp:revision>28</cp:revision>
  <dcterms:created xsi:type="dcterms:W3CDTF">2023-02-12T09:35:53Z</dcterms:created>
  <dcterms:modified xsi:type="dcterms:W3CDTF">2024-02-25T08:47:17Z</dcterms:modified>
</cp:coreProperties>
</file>