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70" r:id="rId3"/>
    <p:sldId id="264" r:id="rId4"/>
    <p:sldId id="267" r:id="rId5"/>
    <p:sldId id="269" r:id="rId6"/>
    <p:sldId id="268" r:id="rId7"/>
  </p:sldIdLst>
  <p:sldSz cx="12192000" cy="6858000"/>
  <p:notesSz cx="6858000" cy="9144000"/>
  <p:defaultTextStyle>
    <a:defPPr>
      <a:defRPr lang="en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5814"/>
  </p:normalViewPr>
  <p:slideViewPr>
    <p:cSldViewPr snapToGrid="0" snapToObjects="1">
      <p:cViewPr varScale="1">
        <p:scale>
          <a:sx n="88" d="100"/>
          <a:sy n="88" d="100"/>
        </p:scale>
        <p:origin x="466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04620FE5-642B-5148-A909-6BB1B1C1C47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C0016E0-4829-9147-9F35-F4BBC43316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4181" y="2470944"/>
            <a:ext cx="7275616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A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5BC8974-A03A-1747-BFCD-B43DBD9EE1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4181" y="4950619"/>
            <a:ext cx="7275616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C87F56-DE78-964F-A442-30B1D9B275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06D82-9D34-8A4C-9F29-3A81BA44BF40}" type="datetimeFigureOut">
              <a:rPr lang="en-UA" smtClean="0"/>
              <a:t>02/26/2024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5BDEE9-E86E-8245-8518-96AA194CC2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ABDEED-8C19-BD4D-8131-FA6C911F61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CD937-C86D-CE44-A86A-32F7CD417998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2329795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75834C-D0CB-FB40-BE9D-C1054187AF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747566A-D858-EC4C-82A0-0676F8E4DF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5BC650-682A-344D-9D24-F4A1A82911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06D82-9D34-8A4C-9F29-3A81BA44BF40}" type="datetimeFigureOut">
              <a:rPr lang="en-UA" smtClean="0"/>
              <a:t>02/26/2024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9AE609-2CDD-5647-8F14-4AB9441830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8661AA-CADF-234D-8E09-7876FDDED3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CD937-C86D-CE44-A86A-32F7CD417998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5484214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063326B-D5AC-BE43-9E2C-310AB6E9057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E1C0950-630D-E24C-B4DB-142C8D2908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72444A-831C-C546-AFEE-DC29D33CD5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06D82-9D34-8A4C-9F29-3A81BA44BF40}" type="datetimeFigureOut">
              <a:rPr lang="en-UA" smtClean="0"/>
              <a:t>02/26/2024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3B4A08-661A-3B45-B6F0-1F56FA6432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73D39C-FD9F-F64A-9C9C-88CBE17486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CD937-C86D-CE44-A86A-32F7CD417998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5691462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2880ED-4F71-B14F-82AC-E0F6EA1EDE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4CA9CA-366A-134B-9BDF-89D7691792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B2BC67-4E60-F34F-9F90-7D87825FCB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06D82-9D34-8A4C-9F29-3A81BA44BF40}" type="datetimeFigureOut">
              <a:rPr lang="en-UA" smtClean="0"/>
              <a:t>02/26/2024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E04EB2-4D39-8B4A-9EA4-5A719D025C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C4D79C-27AE-B948-BE0A-90905C5B6E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CD937-C86D-CE44-A86A-32F7CD417998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975988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9EC89E-E1A5-664B-9571-2ADBD411F5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B5AB2A-BBBC-8642-BAFF-6151FA29D7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FA2427-1882-3A4C-9EE4-2E61C86044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06D82-9D34-8A4C-9F29-3A81BA44BF40}" type="datetimeFigureOut">
              <a:rPr lang="en-UA" smtClean="0"/>
              <a:t>02/26/2024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2D0A68-DBFA-DD40-B795-3C712746D6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50916F-B05B-364B-A838-D37F7179F1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CD937-C86D-CE44-A86A-32F7CD417998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3166570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732D84-B1A7-314A-8ECA-6B4B918D56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010475-D524-1B41-84A3-F9B0417ADB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4FB488-B32C-DB4B-A1D3-8B9A50F0A9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D58625D-EFFD-B641-B1B8-151BB6C9EB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06D82-9D34-8A4C-9F29-3A81BA44BF40}" type="datetimeFigureOut">
              <a:rPr lang="en-UA" smtClean="0"/>
              <a:t>02/26/2024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44FC101-BEB3-6A44-9F7D-C3472C1446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F37E297-F24D-084C-BEA9-B7B4DF6636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CD937-C86D-CE44-A86A-32F7CD417998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9585463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13F3A8-EB48-8644-BF66-423C3162EF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76257C-5F42-974A-8911-BBBA2B9505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0EFEE4E-F709-454C-9647-8CD4E9891D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56A72B8-35B0-BD4D-A33D-FDCE40B2ACF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C83949B-CF06-1F43-9A18-1263CCF272F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6F9BEE7-A110-E94C-812A-41F915C37E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06D82-9D34-8A4C-9F29-3A81BA44BF40}" type="datetimeFigureOut">
              <a:rPr lang="en-UA" smtClean="0"/>
              <a:t>02/26/2024</a:t>
            </a:fld>
            <a:endParaRPr lang="en-U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8282226-48B2-EC4C-AD83-76D24C35E6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F9CC3B0-6AFC-5340-932F-BCE717EA6F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CD937-C86D-CE44-A86A-32F7CD417998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6186316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357EEE-86A6-0347-B3FB-7E3663D9FD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949E60-4BD5-E044-B8EA-7F5DF20764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06D82-9D34-8A4C-9F29-3A81BA44BF40}" type="datetimeFigureOut">
              <a:rPr lang="en-UA" smtClean="0"/>
              <a:t>02/26/2024</a:t>
            </a:fld>
            <a:endParaRPr lang="en-U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93D6F9-95FD-524C-8E95-E20086F7E1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5BBBCC2-FDF3-3E41-9C65-2E111FDBCD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CD937-C86D-CE44-A86A-32F7CD417998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4415289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BFB707E-7844-8E4D-B9AC-428D58171F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06D82-9D34-8A4C-9F29-3A81BA44BF40}" type="datetimeFigureOut">
              <a:rPr lang="en-UA" smtClean="0"/>
              <a:t>02/26/2024</a:t>
            </a:fld>
            <a:endParaRPr lang="en-U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76E4568-1E19-C44F-A9B4-15AEA46FF6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AA979E-0BC8-7B46-9478-7A18AA48F0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CD937-C86D-CE44-A86A-32F7CD417998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4046078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719CD-49FF-F443-95AC-DCA1227989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DC7A02-D850-EA4A-8F60-94B609431E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19E97A0-16F7-C842-ABF8-BE44F4CC7D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C24C4A-3EF6-5B4A-8916-730DD8D4D9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06D82-9D34-8A4C-9F29-3A81BA44BF40}" type="datetimeFigureOut">
              <a:rPr lang="en-UA" smtClean="0"/>
              <a:t>02/26/2024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0A5CA9-6323-EF45-8440-24F6F6E86D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ADDA5E-EF7D-8046-BF28-9C2AF456E5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CD937-C86D-CE44-A86A-32F7CD417998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1742276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A2C835-16D0-364B-824A-970669427F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B21892C-B714-4E4B-84BE-694B7EF539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23AD696-473E-CD42-A7EA-EE8A3929D8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EB590C-7A80-B64E-87CE-9AD7953BA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06D82-9D34-8A4C-9F29-3A81BA44BF40}" type="datetimeFigureOut">
              <a:rPr lang="en-UA" smtClean="0"/>
              <a:t>02/26/2024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F38DB6-C46B-884E-B365-C7C18827DB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F1C482B-7870-9E4D-8EDD-9D181FF2D4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CD937-C86D-CE44-A86A-32F7CD417998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5673892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409BEFB-7D3C-2D45-8791-C41776571FB6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618538C-E3C6-174E-8383-D842C04ED3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1294" y="365125"/>
            <a:ext cx="97625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A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0B68D4-86B0-7940-A1A1-E4345E5CF8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91294" y="1825625"/>
            <a:ext cx="9762506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8761B9-24CE-D44C-84A1-D23F908F6DD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406D82-9D34-8A4C-9F29-3A81BA44BF40}" type="datetimeFigureOut">
              <a:rPr lang="en-UA" smtClean="0"/>
              <a:t>02/26/2024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CEC120-3A36-E44C-B01C-AA69CDEDC9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A480EB-ACE6-2749-85F7-DA44C9B715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DCD937-C86D-CE44-A86A-32F7CD417998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762842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g"/><Relationship Id="rId5" Type="http://schemas.openxmlformats.org/officeDocument/2006/relationships/image" Target="../media/image8.gif"/><Relationship Id="rId4" Type="http://schemas.openxmlformats.org/officeDocument/2006/relationships/image" Target="../media/image7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gif"/><Relationship Id="rId5" Type="http://schemas.openxmlformats.org/officeDocument/2006/relationships/image" Target="../media/image13.gif"/><Relationship Id="rId4" Type="http://schemas.openxmlformats.org/officeDocument/2006/relationships/image" Target="../media/image12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gif"/><Relationship Id="rId4" Type="http://schemas.openxmlformats.org/officeDocument/2006/relationships/image" Target="../media/image19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EEB8E2-359A-AC4C-989D-9DA0E9F29D1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5400" b="1" dirty="0" smtClean="0"/>
              <a:t>Увлекательный мир Виталия Бианки</a:t>
            </a:r>
            <a:br>
              <a:rPr lang="ru-RU" sz="5400" b="1" dirty="0" smtClean="0"/>
            </a:br>
            <a:r>
              <a:rPr lang="en-US" sz="5400" b="1" dirty="0" smtClean="0"/>
              <a:t>“</a:t>
            </a:r>
            <a:r>
              <a:rPr lang="ru-RU" sz="5400" b="1" smtClean="0"/>
              <a:t>Теремок</a:t>
            </a:r>
            <a:r>
              <a:rPr lang="en-US" sz="5400" b="1" smtClean="0"/>
              <a:t>”</a:t>
            </a:r>
            <a:endParaRPr lang="en-UA" sz="5400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FB4EC72-7587-E341-A051-00138DB5D55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МАДОУ </a:t>
            </a:r>
            <a:r>
              <a:rPr lang="ru-RU" dirty="0" smtClean="0"/>
              <a:t>– </a:t>
            </a:r>
            <a:r>
              <a:rPr lang="ru-RU" smtClean="0"/>
              <a:t>детский сад  </a:t>
            </a:r>
            <a:r>
              <a:rPr lang="ru-RU" dirty="0" smtClean="0"/>
              <a:t>№254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Воспитатель</a:t>
            </a:r>
            <a:r>
              <a:rPr lang="en-US" dirty="0" smtClean="0"/>
              <a:t>:</a:t>
            </a:r>
            <a:r>
              <a:rPr lang="ru-RU" dirty="0" smtClean="0"/>
              <a:t> Конюхова Людмила Борисовна</a:t>
            </a:r>
            <a:endParaRPr lang="en-UA" dirty="0"/>
          </a:p>
        </p:txBody>
      </p:sp>
    </p:spTree>
    <p:extLst>
      <p:ext uri="{BB962C8B-B14F-4D97-AF65-F5344CB8AC3E}">
        <p14:creationId xmlns:p14="http://schemas.microsoft.com/office/powerpoint/2010/main" val="335207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61F102-B500-044D-B150-F1882D7D6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0541" y="190634"/>
            <a:ext cx="9762506" cy="1325563"/>
          </a:xfrm>
        </p:spPr>
        <p:txBody>
          <a:bodyPr/>
          <a:lstStyle/>
          <a:p>
            <a:pPr algn="ctr"/>
            <a:r>
              <a:rPr lang="ru-RU" dirty="0" smtClean="0"/>
              <a:t>Сказка Теремок</a:t>
            </a:r>
            <a:endParaRPr lang="en-UA" dirty="0"/>
          </a:p>
        </p:txBody>
      </p:sp>
      <p:grpSp>
        <p:nvGrpSpPr>
          <p:cNvPr id="21" name="Group 22">
            <a:extLst>
              <a:ext uri="{FF2B5EF4-FFF2-40B4-BE49-F238E27FC236}">
                <a16:creationId xmlns:a16="http://schemas.microsoft.com/office/drawing/2014/main" id="{AE067047-17ED-0042-B3CD-4755C1B36047}"/>
              </a:ext>
            </a:extLst>
          </p:cNvPr>
          <p:cNvGrpSpPr/>
          <p:nvPr/>
        </p:nvGrpSpPr>
        <p:grpSpPr>
          <a:xfrm>
            <a:off x="2002070" y="328483"/>
            <a:ext cx="1049867" cy="1049867"/>
            <a:chOff x="4343400" y="1854885"/>
            <a:chExt cx="457200" cy="457200"/>
          </a:xfrm>
        </p:grpSpPr>
        <p:sp>
          <p:nvSpPr>
            <p:cNvPr id="23" name="Oval 24">
              <a:extLst>
                <a:ext uri="{FF2B5EF4-FFF2-40B4-BE49-F238E27FC236}">
                  <a16:creationId xmlns:a16="http://schemas.microsoft.com/office/drawing/2014/main" id="{4A2A5270-29A5-2D4C-A1D7-1C41B419E977}"/>
                </a:ext>
              </a:extLst>
            </p:cNvPr>
            <p:cNvSpPr/>
            <p:nvPr/>
          </p:nvSpPr>
          <p:spPr>
            <a:xfrm>
              <a:off x="4343400" y="1854885"/>
              <a:ext cx="457200" cy="457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3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4" name="Oval 25">
              <a:extLst>
                <a:ext uri="{FF2B5EF4-FFF2-40B4-BE49-F238E27FC236}">
                  <a16:creationId xmlns:a16="http://schemas.microsoft.com/office/drawing/2014/main" id="{4D0E82FC-FDAA-5D4B-8E33-4F761C2A0DE1}"/>
                </a:ext>
              </a:extLst>
            </p:cNvPr>
            <p:cNvSpPr/>
            <p:nvPr/>
          </p:nvSpPr>
          <p:spPr>
            <a:xfrm>
              <a:off x="4408030" y="1919516"/>
              <a:ext cx="327939" cy="327939"/>
            </a:xfrm>
            <a:prstGeom prst="ellipse">
              <a:avLst/>
            </a:prstGeom>
            <a:solidFill>
              <a:srgbClr val="92D050"/>
            </a:solidFill>
            <a:ln>
              <a:solidFill>
                <a:schemeClr val="accent3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</p:grpSp>
      <p:sp>
        <p:nvSpPr>
          <p:cNvPr id="59" name="Freeform 68">
            <a:extLst>
              <a:ext uri="{FF2B5EF4-FFF2-40B4-BE49-F238E27FC236}">
                <a16:creationId xmlns:a16="http://schemas.microsoft.com/office/drawing/2014/main" id="{8FE30201-3FB7-B042-ACC2-2F0B905379E0}"/>
              </a:ext>
            </a:extLst>
          </p:cNvPr>
          <p:cNvSpPr>
            <a:spLocks noEditPoints="1"/>
          </p:cNvSpPr>
          <p:nvPr/>
        </p:nvSpPr>
        <p:spPr bwMode="auto">
          <a:xfrm>
            <a:off x="2319220" y="632395"/>
            <a:ext cx="378645" cy="426288"/>
          </a:xfrm>
          <a:custGeom>
            <a:avLst/>
            <a:gdLst>
              <a:gd name="T0" fmla="*/ 300 w 320"/>
              <a:gd name="T1" fmla="*/ 0 h 360"/>
              <a:gd name="T2" fmla="*/ 256 w 320"/>
              <a:gd name="T3" fmla="*/ 0 h 360"/>
              <a:gd name="T4" fmla="*/ 240 w 320"/>
              <a:gd name="T5" fmla="*/ 20 h 360"/>
              <a:gd name="T6" fmla="*/ 240 w 320"/>
              <a:gd name="T7" fmla="*/ 360 h 360"/>
              <a:gd name="T8" fmla="*/ 320 w 320"/>
              <a:gd name="T9" fmla="*/ 360 h 360"/>
              <a:gd name="T10" fmla="*/ 320 w 320"/>
              <a:gd name="T11" fmla="*/ 20 h 360"/>
              <a:gd name="T12" fmla="*/ 300 w 320"/>
              <a:gd name="T13" fmla="*/ 0 h 360"/>
              <a:gd name="T14" fmla="*/ 180 w 320"/>
              <a:gd name="T15" fmla="*/ 120 h 360"/>
              <a:gd name="T16" fmla="*/ 136 w 320"/>
              <a:gd name="T17" fmla="*/ 120 h 360"/>
              <a:gd name="T18" fmla="*/ 120 w 320"/>
              <a:gd name="T19" fmla="*/ 140 h 360"/>
              <a:gd name="T20" fmla="*/ 120 w 320"/>
              <a:gd name="T21" fmla="*/ 360 h 360"/>
              <a:gd name="T22" fmla="*/ 200 w 320"/>
              <a:gd name="T23" fmla="*/ 360 h 360"/>
              <a:gd name="T24" fmla="*/ 200 w 320"/>
              <a:gd name="T25" fmla="*/ 140 h 360"/>
              <a:gd name="T26" fmla="*/ 180 w 320"/>
              <a:gd name="T27" fmla="*/ 120 h 360"/>
              <a:gd name="T28" fmla="*/ 60 w 320"/>
              <a:gd name="T29" fmla="*/ 240 h 360"/>
              <a:gd name="T30" fmla="*/ 16 w 320"/>
              <a:gd name="T31" fmla="*/ 240 h 360"/>
              <a:gd name="T32" fmla="*/ 0 w 320"/>
              <a:gd name="T33" fmla="*/ 260 h 360"/>
              <a:gd name="T34" fmla="*/ 0 w 320"/>
              <a:gd name="T35" fmla="*/ 360 h 360"/>
              <a:gd name="T36" fmla="*/ 80 w 320"/>
              <a:gd name="T37" fmla="*/ 360 h 360"/>
              <a:gd name="T38" fmla="*/ 80 w 320"/>
              <a:gd name="T39" fmla="*/ 260 h 360"/>
              <a:gd name="T40" fmla="*/ 60 w 320"/>
              <a:gd name="T41" fmla="*/ 240 h 3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320" h="360">
                <a:moveTo>
                  <a:pt x="300" y="0"/>
                </a:moveTo>
                <a:cubicBezTo>
                  <a:pt x="256" y="0"/>
                  <a:pt x="256" y="0"/>
                  <a:pt x="256" y="0"/>
                </a:cubicBezTo>
                <a:cubicBezTo>
                  <a:pt x="245" y="0"/>
                  <a:pt x="240" y="9"/>
                  <a:pt x="240" y="20"/>
                </a:cubicBezTo>
                <a:cubicBezTo>
                  <a:pt x="240" y="360"/>
                  <a:pt x="240" y="360"/>
                  <a:pt x="240" y="360"/>
                </a:cubicBezTo>
                <a:cubicBezTo>
                  <a:pt x="320" y="360"/>
                  <a:pt x="320" y="360"/>
                  <a:pt x="320" y="360"/>
                </a:cubicBezTo>
                <a:cubicBezTo>
                  <a:pt x="320" y="20"/>
                  <a:pt x="320" y="20"/>
                  <a:pt x="320" y="20"/>
                </a:cubicBezTo>
                <a:cubicBezTo>
                  <a:pt x="320" y="9"/>
                  <a:pt x="311" y="0"/>
                  <a:pt x="300" y="0"/>
                </a:cubicBezTo>
                <a:close/>
                <a:moveTo>
                  <a:pt x="180" y="120"/>
                </a:moveTo>
                <a:cubicBezTo>
                  <a:pt x="136" y="120"/>
                  <a:pt x="136" y="120"/>
                  <a:pt x="136" y="120"/>
                </a:cubicBezTo>
                <a:cubicBezTo>
                  <a:pt x="125" y="120"/>
                  <a:pt x="120" y="129"/>
                  <a:pt x="120" y="140"/>
                </a:cubicBezTo>
                <a:cubicBezTo>
                  <a:pt x="120" y="360"/>
                  <a:pt x="120" y="360"/>
                  <a:pt x="120" y="360"/>
                </a:cubicBezTo>
                <a:cubicBezTo>
                  <a:pt x="200" y="360"/>
                  <a:pt x="200" y="360"/>
                  <a:pt x="200" y="360"/>
                </a:cubicBezTo>
                <a:cubicBezTo>
                  <a:pt x="200" y="140"/>
                  <a:pt x="200" y="140"/>
                  <a:pt x="200" y="140"/>
                </a:cubicBezTo>
                <a:cubicBezTo>
                  <a:pt x="200" y="129"/>
                  <a:pt x="191" y="120"/>
                  <a:pt x="180" y="120"/>
                </a:cubicBezTo>
                <a:close/>
                <a:moveTo>
                  <a:pt x="60" y="240"/>
                </a:moveTo>
                <a:cubicBezTo>
                  <a:pt x="16" y="240"/>
                  <a:pt x="16" y="240"/>
                  <a:pt x="16" y="240"/>
                </a:cubicBezTo>
                <a:cubicBezTo>
                  <a:pt x="5" y="240"/>
                  <a:pt x="0" y="249"/>
                  <a:pt x="0" y="260"/>
                </a:cubicBezTo>
                <a:cubicBezTo>
                  <a:pt x="0" y="360"/>
                  <a:pt x="0" y="360"/>
                  <a:pt x="0" y="360"/>
                </a:cubicBezTo>
                <a:cubicBezTo>
                  <a:pt x="80" y="360"/>
                  <a:pt x="80" y="360"/>
                  <a:pt x="80" y="360"/>
                </a:cubicBezTo>
                <a:cubicBezTo>
                  <a:pt x="80" y="260"/>
                  <a:pt x="80" y="260"/>
                  <a:pt x="80" y="260"/>
                </a:cubicBezTo>
                <a:cubicBezTo>
                  <a:pt x="80" y="249"/>
                  <a:pt x="71" y="240"/>
                  <a:pt x="60" y="240"/>
                </a:cubicBez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pic>
        <p:nvPicPr>
          <p:cNvPr id="1026" name="Picture 2" descr="http://qrcoder.ru/code/?https%3A%2F%2Fdisk.yandex.ru%2Fd%2FfOzfUiNDdV_vGQ&amp;6&amp;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2489" y="2671809"/>
            <a:ext cx="2114550" cy="211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https://avatars.dzeninfra.ru/get-zen-vh/271828/2a00365bab67c5e882b18aabe5328f93bdf1/ori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6583" y="1964913"/>
            <a:ext cx="6439898" cy="3613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7979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61F102-B500-044D-B150-F1882D7D6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0541" y="190634"/>
            <a:ext cx="9762506" cy="1325563"/>
          </a:xfrm>
        </p:spPr>
        <p:txBody>
          <a:bodyPr/>
          <a:lstStyle/>
          <a:p>
            <a:pPr algn="ctr"/>
            <a:r>
              <a:rPr lang="ru-RU" dirty="0" smtClean="0"/>
              <a:t>Звуки птиц</a:t>
            </a:r>
            <a:endParaRPr lang="en-UA" dirty="0"/>
          </a:p>
        </p:txBody>
      </p:sp>
      <p:grpSp>
        <p:nvGrpSpPr>
          <p:cNvPr id="21" name="Group 22">
            <a:extLst>
              <a:ext uri="{FF2B5EF4-FFF2-40B4-BE49-F238E27FC236}">
                <a16:creationId xmlns:a16="http://schemas.microsoft.com/office/drawing/2014/main" id="{AE067047-17ED-0042-B3CD-4755C1B36047}"/>
              </a:ext>
            </a:extLst>
          </p:cNvPr>
          <p:cNvGrpSpPr/>
          <p:nvPr/>
        </p:nvGrpSpPr>
        <p:grpSpPr>
          <a:xfrm>
            <a:off x="2002070" y="328483"/>
            <a:ext cx="1049867" cy="1049867"/>
            <a:chOff x="4343400" y="1854885"/>
            <a:chExt cx="457200" cy="457200"/>
          </a:xfrm>
        </p:grpSpPr>
        <p:sp>
          <p:nvSpPr>
            <p:cNvPr id="23" name="Oval 24">
              <a:extLst>
                <a:ext uri="{FF2B5EF4-FFF2-40B4-BE49-F238E27FC236}">
                  <a16:creationId xmlns:a16="http://schemas.microsoft.com/office/drawing/2014/main" id="{4A2A5270-29A5-2D4C-A1D7-1C41B419E977}"/>
                </a:ext>
              </a:extLst>
            </p:cNvPr>
            <p:cNvSpPr/>
            <p:nvPr/>
          </p:nvSpPr>
          <p:spPr>
            <a:xfrm>
              <a:off x="4343400" y="1854885"/>
              <a:ext cx="457200" cy="457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3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4" name="Oval 25">
              <a:extLst>
                <a:ext uri="{FF2B5EF4-FFF2-40B4-BE49-F238E27FC236}">
                  <a16:creationId xmlns:a16="http://schemas.microsoft.com/office/drawing/2014/main" id="{4D0E82FC-FDAA-5D4B-8E33-4F761C2A0DE1}"/>
                </a:ext>
              </a:extLst>
            </p:cNvPr>
            <p:cNvSpPr/>
            <p:nvPr/>
          </p:nvSpPr>
          <p:spPr>
            <a:xfrm>
              <a:off x="4408030" y="1919516"/>
              <a:ext cx="327939" cy="327939"/>
            </a:xfrm>
            <a:prstGeom prst="ellipse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solidFill>
                <a:schemeClr val="accent3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</p:grpSp>
      <p:sp>
        <p:nvSpPr>
          <p:cNvPr id="59" name="Freeform 68">
            <a:extLst>
              <a:ext uri="{FF2B5EF4-FFF2-40B4-BE49-F238E27FC236}">
                <a16:creationId xmlns:a16="http://schemas.microsoft.com/office/drawing/2014/main" id="{8FE30201-3FB7-B042-ACC2-2F0B905379E0}"/>
              </a:ext>
            </a:extLst>
          </p:cNvPr>
          <p:cNvSpPr>
            <a:spLocks noEditPoints="1"/>
          </p:cNvSpPr>
          <p:nvPr/>
        </p:nvSpPr>
        <p:spPr bwMode="auto">
          <a:xfrm>
            <a:off x="2319220" y="632395"/>
            <a:ext cx="378645" cy="426288"/>
          </a:xfrm>
          <a:custGeom>
            <a:avLst/>
            <a:gdLst>
              <a:gd name="T0" fmla="*/ 300 w 320"/>
              <a:gd name="T1" fmla="*/ 0 h 360"/>
              <a:gd name="T2" fmla="*/ 256 w 320"/>
              <a:gd name="T3" fmla="*/ 0 h 360"/>
              <a:gd name="T4" fmla="*/ 240 w 320"/>
              <a:gd name="T5" fmla="*/ 20 h 360"/>
              <a:gd name="T6" fmla="*/ 240 w 320"/>
              <a:gd name="T7" fmla="*/ 360 h 360"/>
              <a:gd name="T8" fmla="*/ 320 w 320"/>
              <a:gd name="T9" fmla="*/ 360 h 360"/>
              <a:gd name="T10" fmla="*/ 320 w 320"/>
              <a:gd name="T11" fmla="*/ 20 h 360"/>
              <a:gd name="T12" fmla="*/ 300 w 320"/>
              <a:gd name="T13" fmla="*/ 0 h 360"/>
              <a:gd name="T14" fmla="*/ 180 w 320"/>
              <a:gd name="T15" fmla="*/ 120 h 360"/>
              <a:gd name="T16" fmla="*/ 136 w 320"/>
              <a:gd name="T17" fmla="*/ 120 h 360"/>
              <a:gd name="T18" fmla="*/ 120 w 320"/>
              <a:gd name="T19" fmla="*/ 140 h 360"/>
              <a:gd name="T20" fmla="*/ 120 w 320"/>
              <a:gd name="T21" fmla="*/ 360 h 360"/>
              <a:gd name="T22" fmla="*/ 200 w 320"/>
              <a:gd name="T23" fmla="*/ 360 h 360"/>
              <a:gd name="T24" fmla="*/ 200 w 320"/>
              <a:gd name="T25" fmla="*/ 140 h 360"/>
              <a:gd name="T26" fmla="*/ 180 w 320"/>
              <a:gd name="T27" fmla="*/ 120 h 360"/>
              <a:gd name="T28" fmla="*/ 60 w 320"/>
              <a:gd name="T29" fmla="*/ 240 h 360"/>
              <a:gd name="T30" fmla="*/ 16 w 320"/>
              <a:gd name="T31" fmla="*/ 240 h 360"/>
              <a:gd name="T32" fmla="*/ 0 w 320"/>
              <a:gd name="T33" fmla="*/ 260 h 360"/>
              <a:gd name="T34" fmla="*/ 0 w 320"/>
              <a:gd name="T35" fmla="*/ 360 h 360"/>
              <a:gd name="T36" fmla="*/ 80 w 320"/>
              <a:gd name="T37" fmla="*/ 360 h 360"/>
              <a:gd name="T38" fmla="*/ 80 w 320"/>
              <a:gd name="T39" fmla="*/ 260 h 360"/>
              <a:gd name="T40" fmla="*/ 60 w 320"/>
              <a:gd name="T41" fmla="*/ 240 h 3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320" h="360">
                <a:moveTo>
                  <a:pt x="300" y="0"/>
                </a:moveTo>
                <a:cubicBezTo>
                  <a:pt x="256" y="0"/>
                  <a:pt x="256" y="0"/>
                  <a:pt x="256" y="0"/>
                </a:cubicBezTo>
                <a:cubicBezTo>
                  <a:pt x="245" y="0"/>
                  <a:pt x="240" y="9"/>
                  <a:pt x="240" y="20"/>
                </a:cubicBezTo>
                <a:cubicBezTo>
                  <a:pt x="240" y="360"/>
                  <a:pt x="240" y="360"/>
                  <a:pt x="240" y="360"/>
                </a:cubicBezTo>
                <a:cubicBezTo>
                  <a:pt x="320" y="360"/>
                  <a:pt x="320" y="360"/>
                  <a:pt x="320" y="360"/>
                </a:cubicBezTo>
                <a:cubicBezTo>
                  <a:pt x="320" y="20"/>
                  <a:pt x="320" y="20"/>
                  <a:pt x="320" y="20"/>
                </a:cubicBezTo>
                <a:cubicBezTo>
                  <a:pt x="320" y="9"/>
                  <a:pt x="311" y="0"/>
                  <a:pt x="300" y="0"/>
                </a:cubicBezTo>
                <a:close/>
                <a:moveTo>
                  <a:pt x="180" y="120"/>
                </a:moveTo>
                <a:cubicBezTo>
                  <a:pt x="136" y="120"/>
                  <a:pt x="136" y="120"/>
                  <a:pt x="136" y="120"/>
                </a:cubicBezTo>
                <a:cubicBezTo>
                  <a:pt x="125" y="120"/>
                  <a:pt x="120" y="129"/>
                  <a:pt x="120" y="140"/>
                </a:cubicBezTo>
                <a:cubicBezTo>
                  <a:pt x="120" y="360"/>
                  <a:pt x="120" y="360"/>
                  <a:pt x="120" y="360"/>
                </a:cubicBezTo>
                <a:cubicBezTo>
                  <a:pt x="200" y="360"/>
                  <a:pt x="200" y="360"/>
                  <a:pt x="200" y="360"/>
                </a:cubicBezTo>
                <a:cubicBezTo>
                  <a:pt x="200" y="140"/>
                  <a:pt x="200" y="140"/>
                  <a:pt x="200" y="140"/>
                </a:cubicBezTo>
                <a:cubicBezTo>
                  <a:pt x="200" y="129"/>
                  <a:pt x="191" y="120"/>
                  <a:pt x="180" y="120"/>
                </a:cubicBezTo>
                <a:close/>
                <a:moveTo>
                  <a:pt x="60" y="240"/>
                </a:moveTo>
                <a:cubicBezTo>
                  <a:pt x="16" y="240"/>
                  <a:pt x="16" y="240"/>
                  <a:pt x="16" y="240"/>
                </a:cubicBezTo>
                <a:cubicBezTo>
                  <a:pt x="5" y="240"/>
                  <a:pt x="0" y="249"/>
                  <a:pt x="0" y="260"/>
                </a:cubicBezTo>
                <a:cubicBezTo>
                  <a:pt x="0" y="360"/>
                  <a:pt x="0" y="360"/>
                  <a:pt x="0" y="360"/>
                </a:cubicBezTo>
                <a:cubicBezTo>
                  <a:pt x="80" y="360"/>
                  <a:pt x="80" y="360"/>
                  <a:pt x="80" y="360"/>
                </a:cubicBezTo>
                <a:cubicBezTo>
                  <a:pt x="80" y="260"/>
                  <a:pt x="80" y="260"/>
                  <a:pt x="80" y="260"/>
                </a:cubicBezTo>
                <a:cubicBezTo>
                  <a:pt x="80" y="249"/>
                  <a:pt x="71" y="240"/>
                  <a:pt x="60" y="240"/>
                </a:cubicBez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pic>
        <p:nvPicPr>
          <p:cNvPr id="4" name="Picture 2" descr="http://qrcoder.ru/code/?https%3A%2F%2Fdisk.yandex.ru%2Fd%2Fy2Gvp2NHh1-DBw&amp;6&amp;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6696" y="2011462"/>
            <a:ext cx="2114550" cy="211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qrcoder.ru/code/?https%3A%2F%2Fdisk.yandex.ru%2Fd%2F5VWxuJgFxH-05g&amp;6&amp;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0520" y="1966717"/>
            <a:ext cx="2114550" cy="211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qrcoder.ru/code/?https%3A%2F%2Fdisk.yandex.ru%2Fd%2FhLiCvnNE2BEOiA&amp;6&amp;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5074" y="4531788"/>
            <a:ext cx="2114550" cy="211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qrcoder.ru/code/?https%3A%2F%2Fdisk.yandex.ru%2Fd%2Fxp5uB8AwM01kvA&amp;6&amp;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6637" y="4531788"/>
            <a:ext cx="2114550" cy="211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0369" y="1484111"/>
            <a:ext cx="3962851" cy="2641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373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22">
            <a:extLst>
              <a:ext uri="{FF2B5EF4-FFF2-40B4-BE49-F238E27FC236}">
                <a16:creationId xmlns:a16="http://schemas.microsoft.com/office/drawing/2014/main" id="{AE067047-17ED-0042-B3CD-4755C1B36047}"/>
              </a:ext>
            </a:extLst>
          </p:cNvPr>
          <p:cNvGrpSpPr/>
          <p:nvPr/>
        </p:nvGrpSpPr>
        <p:grpSpPr>
          <a:xfrm>
            <a:off x="2244590" y="493722"/>
            <a:ext cx="1049867" cy="1049867"/>
            <a:chOff x="4343400" y="1854885"/>
            <a:chExt cx="457200" cy="457200"/>
          </a:xfrm>
        </p:grpSpPr>
        <p:sp>
          <p:nvSpPr>
            <p:cNvPr id="17" name="Oval 24">
              <a:extLst>
                <a:ext uri="{FF2B5EF4-FFF2-40B4-BE49-F238E27FC236}">
                  <a16:creationId xmlns:a16="http://schemas.microsoft.com/office/drawing/2014/main" id="{4A2A5270-29A5-2D4C-A1D7-1C41B419E977}"/>
                </a:ext>
              </a:extLst>
            </p:cNvPr>
            <p:cNvSpPr/>
            <p:nvPr/>
          </p:nvSpPr>
          <p:spPr>
            <a:xfrm>
              <a:off x="4343400" y="1854885"/>
              <a:ext cx="457200" cy="457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3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8" name="Oval 25">
              <a:extLst>
                <a:ext uri="{FF2B5EF4-FFF2-40B4-BE49-F238E27FC236}">
                  <a16:creationId xmlns:a16="http://schemas.microsoft.com/office/drawing/2014/main" id="{4D0E82FC-FDAA-5D4B-8E33-4F761C2A0DE1}"/>
                </a:ext>
              </a:extLst>
            </p:cNvPr>
            <p:cNvSpPr/>
            <p:nvPr/>
          </p:nvSpPr>
          <p:spPr>
            <a:xfrm>
              <a:off x="4408030" y="1919516"/>
              <a:ext cx="327939" cy="327939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solidFill>
                <a:schemeClr val="accent3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2061F102-B500-044D-B150-F1882D7D6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9364" y="408127"/>
            <a:ext cx="9762506" cy="1325563"/>
          </a:xfrm>
        </p:spPr>
        <p:txBody>
          <a:bodyPr/>
          <a:lstStyle/>
          <a:p>
            <a:pPr algn="ctr"/>
            <a:r>
              <a:rPr lang="ru-RU" dirty="0" smtClean="0"/>
              <a:t>Загадки</a:t>
            </a:r>
            <a:endParaRPr lang="en-UA" dirty="0"/>
          </a:p>
        </p:txBody>
      </p:sp>
      <p:sp>
        <p:nvSpPr>
          <p:cNvPr id="9" name="Oval 34">
            <a:extLst>
              <a:ext uri="{FF2B5EF4-FFF2-40B4-BE49-F238E27FC236}">
                <a16:creationId xmlns:a16="http://schemas.microsoft.com/office/drawing/2014/main" id="{61BF5840-CEC1-A445-8403-669B37DA9F6B}"/>
              </a:ext>
            </a:extLst>
          </p:cNvPr>
          <p:cNvSpPr/>
          <p:nvPr/>
        </p:nvSpPr>
        <p:spPr>
          <a:xfrm>
            <a:off x="2393002" y="642135"/>
            <a:ext cx="753045" cy="753045"/>
          </a:xfrm>
          <a:prstGeom prst="ellipse">
            <a:avLst/>
          </a:prstGeom>
          <a:solidFill>
            <a:schemeClr val="accent4"/>
          </a:solidFill>
          <a:ln>
            <a:solidFill>
              <a:schemeClr val="accent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>
              <a:cs typeface="+mn-ea"/>
              <a:sym typeface="+mn-lt"/>
            </a:endParaRPr>
          </a:p>
        </p:txBody>
      </p:sp>
      <p:sp>
        <p:nvSpPr>
          <p:cNvPr id="10" name="Freeform: Shape 32">
            <a:extLst>
              <a:ext uri="{FF2B5EF4-FFF2-40B4-BE49-F238E27FC236}">
                <a16:creationId xmlns:a16="http://schemas.microsoft.com/office/drawing/2014/main" id="{F7424034-6CC0-4246-A1F2-C2B7CDAA9280}"/>
              </a:ext>
            </a:extLst>
          </p:cNvPr>
          <p:cNvSpPr>
            <a:spLocks/>
          </p:cNvSpPr>
          <p:nvPr/>
        </p:nvSpPr>
        <p:spPr bwMode="auto">
          <a:xfrm>
            <a:off x="2606207" y="855338"/>
            <a:ext cx="326637" cy="326637"/>
          </a:xfrm>
          <a:custGeom>
            <a:avLst/>
            <a:gdLst/>
            <a:ahLst/>
            <a:cxnLst>
              <a:cxn ang="0">
                <a:pos x="55" y="31"/>
              </a:cxn>
              <a:cxn ang="0">
                <a:pos x="54" y="33"/>
              </a:cxn>
              <a:cxn ang="0">
                <a:pos x="47" y="34"/>
              </a:cxn>
              <a:cxn ang="0">
                <a:pos x="46" y="37"/>
              </a:cxn>
              <a:cxn ang="0">
                <a:pos x="49" y="42"/>
              </a:cxn>
              <a:cxn ang="0">
                <a:pos x="50" y="43"/>
              </a:cxn>
              <a:cxn ang="0">
                <a:pos x="49" y="44"/>
              </a:cxn>
              <a:cxn ang="0">
                <a:pos x="43" y="50"/>
              </a:cxn>
              <a:cxn ang="0">
                <a:pos x="42" y="50"/>
              </a:cxn>
              <a:cxn ang="0">
                <a:pos x="37" y="46"/>
              </a:cxn>
              <a:cxn ang="0">
                <a:pos x="33" y="47"/>
              </a:cxn>
              <a:cxn ang="0">
                <a:pos x="32" y="54"/>
              </a:cxn>
              <a:cxn ang="0">
                <a:pos x="31" y="55"/>
              </a:cxn>
              <a:cxn ang="0">
                <a:pos x="23" y="55"/>
              </a:cxn>
              <a:cxn ang="0">
                <a:pos x="22" y="54"/>
              </a:cxn>
              <a:cxn ang="0">
                <a:pos x="21" y="47"/>
              </a:cxn>
              <a:cxn ang="0">
                <a:pos x="18" y="46"/>
              </a:cxn>
              <a:cxn ang="0">
                <a:pos x="13" y="50"/>
              </a:cxn>
              <a:cxn ang="0">
                <a:pos x="12" y="50"/>
              </a:cxn>
              <a:cxn ang="0">
                <a:pos x="11" y="50"/>
              </a:cxn>
              <a:cxn ang="0">
                <a:pos x="5" y="44"/>
              </a:cxn>
              <a:cxn ang="0">
                <a:pos x="5" y="43"/>
              </a:cxn>
              <a:cxn ang="0">
                <a:pos x="5" y="42"/>
              </a:cxn>
              <a:cxn ang="0">
                <a:pos x="9" y="37"/>
              </a:cxn>
              <a:cxn ang="0">
                <a:pos x="7" y="33"/>
              </a:cxn>
              <a:cxn ang="0">
                <a:pos x="1" y="33"/>
              </a:cxn>
              <a:cxn ang="0">
                <a:pos x="0" y="31"/>
              </a:cxn>
              <a:cxn ang="0">
                <a:pos x="0" y="23"/>
              </a:cxn>
              <a:cxn ang="0">
                <a:pos x="1" y="22"/>
              </a:cxn>
              <a:cxn ang="0">
                <a:pos x="7" y="21"/>
              </a:cxn>
              <a:cxn ang="0">
                <a:pos x="9" y="18"/>
              </a:cxn>
              <a:cxn ang="0">
                <a:pos x="5" y="13"/>
              </a:cxn>
              <a:cxn ang="0">
                <a:pos x="5" y="12"/>
              </a:cxn>
              <a:cxn ang="0">
                <a:pos x="5" y="11"/>
              </a:cxn>
              <a:cxn ang="0">
                <a:pos x="12" y="5"/>
              </a:cxn>
              <a:cxn ang="0">
                <a:pos x="13" y="5"/>
              </a:cxn>
              <a:cxn ang="0">
                <a:pos x="18" y="9"/>
              </a:cxn>
              <a:cxn ang="0">
                <a:pos x="21" y="8"/>
              </a:cxn>
              <a:cxn ang="0">
                <a:pos x="22" y="1"/>
              </a:cxn>
              <a:cxn ang="0">
                <a:pos x="23" y="0"/>
              </a:cxn>
              <a:cxn ang="0">
                <a:pos x="31" y="0"/>
              </a:cxn>
              <a:cxn ang="0">
                <a:pos x="32" y="1"/>
              </a:cxn>
              <a:cxn ang="0">
                <a:pos x="33" y="8"/>
              </a:cxn>
              <a:cxn ang="0">
                <a:pos x="37" y="9"/>
              </a:cxn>
              <a:cxn ang="0">
                <a:pos x="42" y="5"/>
              </a:cxn>
              <a:cxn ang="0">
                <a:pos x="43" y="5"/>
              </a:cxn>
              <a:cxn ang="0">
                <a:pos x="43" y="5"/>
              </a:cxn>
              <a:cxn ang="0">
                <a:pos x="49" y="11"/>
              </a:cxn>
              <a:cxn ang="0">
                <a:pos x="50" y="12"/>
              </a:cxn>
              <a:cxn ang="0">
                <a:pos x="49" y="13"/>
              </a:cxn>
              <a:cxn ang="0">
                <a:pos x="46" y="18"/>
              </a:cxn>
              <a:cxn ang="0">
                <a:pos x="47" y="21"/>
              </a:cxn>
              <a:cxn ang="0">
                <a:pos x="54" y="22"/>
              </a:cxn>
              <a:cxn ang="0">
                <a:pos x="55" y="23"/>
              </a:cxn>
              <a:cxn ang="0">
                <a:pos x="55" y="31"/>
              </a:cxn>
              <a:cxn ang="0">
                <a:pos x="27" y="18"/>
              </a:cxn>
              <a:cxn ang="0">
                <a:pos x="18" y="27"/>
              </a:cxn>
              <a:cxn ang="0">
                <a:pos x="27" y="36"/>
              </a:cxn>
              <a:cxn ang="0">
                <a:pos x="36" y="27"/>
              </a:cxn>
              <a:cxn ang="0">
                <a:pos x="27" y="18"/>
              </a:cxn>
            </a:cxnLst>
            <a:rect l="0" t="0" r="r" b="b"/>
            <a:pathLst>
              <a:path w="55" h="55">
                <a:moveTo>
                  <a:pt x="55" y="31"/>
                </a:moveTo>
                <a:cubicBezTo>
                  <a:pt x="55" y="32"/>
                  <a:pt x="54" y="33"/>
                  <a:pt x="54" y="33"/>
                </a:cubicBezTo>
                <a:cubicBezTo>
                  <a:pt x="47" y="34"/>
                  <a:pt x="47" y="34"/>
                  <a:pt x="47" y="34"/>
                </a:cubicBezTo>
                <a:cubicBezTo>
                  <a:pt x="47" y="35"/>
                  <a:pt x="46" y="36"/>
                  <a:pt x="46" y="37"/>
                </a:cubicBezTo>
                <a:cubicBezTo>
                  <a:pt x="47" y="39"/>
                  <a:pt x="48" y="40"/>
                  <a:pt x="49" y="42"/>
                </a:cubicBezTo>
                <a:cubicBezTo>
                  <a:pt x="50" y="42"/>
                  <a:pt x="50" y="42"/>
                  <a:pt x="50" y="43"/>
                </a:cubicBezTo>
                <a:cubicBezTo>
                  <a:pt x="50" y="43"/>
                  <a:pt x="50" y="43"/>
                  <a:pt x="49" y="44"/>
                </a:cubicBezTo>
                <a:cubicBezTo>
                  <a:pt x="49" y="45"/>
                  <a:pt x="44" y="50"/>
                  <a:pt x="43" y="50"/>
                </a:cubicBezTo>
                <a:cubicBezTo>
                  <a:pt x="42" y="50"/>
                  <a:pt x="42" y="50"/>
                  <a:pt x="42" y="50"/>
                </a:cubicBezTo>
                <a:cubicBezTo>
                  <a:pt x="37" y="46"/>
                  <a:pt x="37" y="46"/>
                  <a:pt x="37" y="46"/>
                </a:cubicBezTo>
                <a:cubicBezTo>
                  <a:pt x="36" y="46"/>
                  <a:pt x="35" y="47"/>
                  <a:pt x="33" y="47"/>
                </a:cubicBezTo>
                <a:cubicBezTo>
                  <a:pt x="33" y="49"/>
                  <a:pt x="33" y="52"/>
                  <a:pt x="32" y="54"/>
                </a:cubicBezTo>
                <a:cubicBezTo>
                  <a:pt x="32" y="54"/>
                  <a:pt x="32" y="55"/>
                  <a:pt x="31" y="55"/>
                </a:cubicBezTo>
                <a:cubicBezTo>
                  <a:pt x="23" y="55"/>
                  <a:pt x="23" y="55"/>
                  <a:pt x="23" y="55"/>
                </a:cubicBezTo>
                <a:cubicBezTo>
                  <a:pt x="23" y="55"/>
                  <a:pt x="22" y="54"/>
                  <a:pt x="22" y="54"/>
                </a:cubicBezTo>
                <a:cubicBezTo>
                  <a:pt x="21" y="47"/>
                  <a:pt x="21" y="47"/>
                  <a:pt x="21" y="47"/>
                </a:cubicBezTo>
                <a:cubicBezTo>
                  <a:pt x="20" y="47"/>
                  <a:pt x="19" y="46"/>
                  <a:pt x="18" y="46"/>
                </a:cubicBezTo>
                <a:cubicBezTo>
                  <a:pt x="13" y="50"/>
                  <a:pt x="13" y="50"/>
                  <a:pt x="13" y="50"/>
                </a:cubicBezTo>
                <a:cubicBezTo>
                  <a:pt x="12" y="50"/>
                  <a:pt x="12" y="50"/>
                  <a:pt x="12" y="50"/>
                </a:cubicBezTo>
                <a:cubicBezTo>
                  <a:pt x="11" y="50"/>
                  <a:pt x="11" y="50"/>
                  <a:pt x="11" y="50"/>
                </a:cubicBezTo>
                <a:cubicBezTo>
                  <a:pt x="9" y="48"/>
                  <a:pt x="7" y="46"/>
                  <a:pt x="5" y="44"/>
                </a:cubicBezTo>
                <a:cubicBezTo>
                  <a:pt x="5" y="43"/>
                  <a:pt x="5" y="43"/>
                  <a:pt x="5" y="43"/>
                </a:cubicBezTo>
                <a:cubicBezTo>
                  <a:pt x="5" y="42"/>
                  <a:pt x="5" y="42"/>
                  <a:pt x="5" y="42"/>
                </a:cubicBezTo>
                <a:cubicBezTo>
                  <a:pt x="6" y="40"/>
                  <a:pt x="8" y="39"/>
                  <a:pt x="9" y="37"/>
                </a:cubicBezTo>
                <a:cubicBezTo>
                  <a:pt x="8" y="36"/>
                  <a:pt x="8" y="35"/>
                  <a:pt x="7" y="33"/>
                </a:cubicBezTo>
                <a:cubicBezTo>
                  <a:pt x="1" y="33"/>
                  <a:pt x="1" y="33"/>
                  <a:pt x="1" y="33"/>
                </a:cubicBezTo>
                <a:cubicBezTo>
                  <a:pt x="0" y="32"/>
                  <a:pt x="0" y="32"/>
                  <a:pt x="0" y="31"/>
                </a:cubicBezTo>
                <a:cubicBezTo>
                  <a:pt x="0" y="23"/>
                  <a:pt x="0" y="23"/>
                  <a:pt x="0" y="23"/>
                </a:cubicBezTo>
                <a:cubicBezTo>
                  <a:pt x="0" y="23"/>
                  <a:pt x="0" y="22"/>
                  <a:pt x="1" y="22"/>
                </a:cubicBezTo>
                <a:cubicBezTo>
                  <a:pt x="7" y="21"/>
                  <a:pt x="7" y="21"/>
                  <a:pt x="7" y="21"/>
                </a:cubicBezTo>
                <a:cubicBezTo>
                  <a:pt x="8" y="20"/>
                  <a:pt x="8" y="19"/>
                  <a:pt x="9" y="18"/>
                </a:cubicBezTo>
                <a:cubicBezTo>
                  <a:pt x="8" y="16"/>
                  <a:pt x="6" y="14"/>
                  <a:pt x="5" y="13"/>
                </a:cubicBezTo>
                <a:cubicBezTo>
                  <a:pt x="5" y="13"/>
                  <a:pt x="5" y="12"/>
                  <a:pt x="5" y="12"/>
                </a:cubicBezTo>
                <a:cubicBezTo>
                  <a:pt x="5" y="12"/>
                  <a:pt x="5" y="11"/>
                  <a:pt x="5" y="11"/>
                </a:cubicBezTo>
                <a:cubicBezTo>
                  <a:pt x="6" y="10"/>
                  <a:pt x="11" y="5"/>
                  <a:pt x="12" y="5"/>
                </a:cubicBezTo>
                <a:cubicBezTo>
                  <a:pt x="12" y="5"/>
                  <a:pt x="12" y="5"/>
                  <a:pt x="13" y="5"/>
                </a:cubicBezTo>
                <a:cubicBezTo>
                  <a:pt x="18" y="9"/>
                  <a:pt x="18" y="9"/>
                  <a:pt x="18" y="9"/>
                </a:cubicBezTo>
                <a:cubicBezTo>
                  <a:pt x="19" y="8"/>
                  <a:pt x="20" y="8"/>
                  <a:pt x="21" y="8"/>
                </a:cubicBezTo>
                <a:cubicBezTo>
                  <a:pt x="21" y="5"/>
                  <a:pt x="21" y="3"/>
                  <a:pt x="22" y="1"/>
                </a:cubicBezTo>
                <a:cubicBezTo>
                  <a:pt x="22" y="0"/>
                  <a:pt x="23" y="0"/>
                  <a:pt x="23" y="0"/>
                </a:cubicBezTo>
                <a:cubicBezTo>
                  <a:pt x="31" y="0"/>
                  <a:pt x="31" y="0"/>
                  <a:pt x="31" y="0"/>
                </a:cubicBezTo>
                <a:cubicBezTo>
                  <a:pt x="32" y="0"/>
                  <a:pt x="32" y="0"/>
                  <a:pt x="32" y="1"/>
                </a:cubicBezTo>
                <a:cubicBezTo>
                  <a:pt x="33" y="8"/>
                  <a:pt x="33" y="8"/>
                  <a:pt x="33" y="8"/>
                </a:cubicBezTo>
                <a:cubicBezTo>
                  <a:pt x="35" y="8"/>
                  <a:pt x="36" y="8"/>
                  <a:pt x="37" y="9"/>
                </a:cubicBezTo>
                <a:cubicBezTo>
                  <a:pt x="42" y="5"/>
                  <a:pt x="42" y="5"/>
                  <a:pt x="42" y="5"/>
                </a:cubicBezTo>
                <a:cubicBezTo>
                  <a:pt x="42" y="5"/>
                  <a:pt x="42" y="5"/>
                  <a:pt x="43" y="5"/>
                </a:cubicBezTo>
                <a:cubicBezTo>
                  <a:pt x="43" y="5"/>
                  <a:pt x="43" y="5"/>
                  <a:pt x="43" y="5"/>
                </a:cubicBezTo>
                <a:cubicBezTo>
                  <a:pt x="45" y="7"/>
                  <a:pt x="48" y="9"/>
                  <a:pt x="49" y="11"/>
                </a:cubicBezTo>
                <a:cubicBezTo>
                  <a:pt x="50" y="11"/>
                  <a:pt x="50" y="12"/>
                  <a:pt x="50" y="12"/>
                </a:cubicBezTo>
                <a:cubicBezTo>
                  <a:pt x="50" y="12"/>
                  <a:pt x="49" y="13"/>
                  <a:pt x="49" y="13"/>
                </a:cubicBezTo>
                <a:cubicBezTo>
                  <a:pt x="48" y="14"/>
                  <a:pt x="47" y="16"/>
                  <a:pt x="46" y="18"/>
                </a:cubicBezTo>
                <a:cubicBezTo>
                  <a:pt x="46" y="19"/>
                  <a:pt x="47" y="20"/>
                  <a:pt x="47" y="21"/>
                </a:cubicBezTo>
                <a:cubicBezTo>
                  <a:pt x="54" y="22"/>
                  <a:pt x="54" y="22"/>
                  <a:pt x="54" y="22"/>
                </a:cubicBezTo>
                <a:cubicBezTo>
                  <a:pt x="54" y="22"/>
                  <a:pt x="55" y="23"/>
                  <a:pt x="55" y="23"/>
                </a:cubicBezTo>
                <a:lnTo>
                  <a:pt x="55" y="31"/>
                </a:lnTo>
                <a:close/>
                <a:moveTo>
                  <a:pt x="27" y="18"/>
                </a:moveTo>
                <a:cubicBezTo>
                  <a:pt x="22" y="18"/>
                  <a:pt x="18" y="22"/>
                  <a:pt x="18" y="27"/>
                </a:cubicBezTo>
                <a:cubicBezTo>
                  <a:pt x="18" y="32"/>
                  <a:pt x="22" y="36"/>
                  <a:pt x="27" y="36"/>
                </a:cubicBezTo>
                <a:cubicBezTo>
                  <a:pt x="32" y="36"/>
                  <a:pt x="36" y="32"/>
                  <a:pt x="36" y="27"/>
                </a:cubicBezTo>
                <a:cubicBezTo>
                  <a:pt x="36" y="22"/>
                  <a:pt x="32" y="18"/>
                  <a:pt x="27" y="18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/>
            <a:endParaRPr>
              <a:cs typeface="+mn-ea"/>
              <a:sym typeface="+mn-lt"/>
            </a:endParaRPr>
          </a:p>
        </p:txBody>
      </p:sp>
      <p:pic>
        <p:nvPicPr>
          <p:cNvPr id="2050" name="Picture 2" descr="https://avatars.mds.yandex.net/i?id=a79a018c7929559a69d6b40483a80e1b5b9586a1-10157084-images-thumbs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1826" y="2420544"/>
            <a:ext cx="3419475" cy="304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qrcoder.ru/code/?https%3A%2F%2Fdisk.yandex.ru%2Fi%2F_uvxTbH199b1qw&amp;4&amp;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3628" y="2378353"/>
            <a:ext cx="1409700" cy="1409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://qrcoder.ru/code/?https%3A%2F%2Fdisk.yandex.ru%2Fi%2FKK9SIYirnyC1ow&amp;4&amp;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3628" y="4432716"/>
            <a:ext cx="1409700" cy="1409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://qrcoder.ru/code/?https%3A%2F%2Fdisk.yandex.ru%2Fi%2F3WGB41RUatI5qg&amp;4&amp;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3112" y="2378353"/>
            <a:ext cx="1409700" cy="1409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http://qrcoder.ru/code/?https%3A%2F%2Fdisk.yandex.ru%2Fi%2F4SSwdcB3qvubVg&amp;4&amp;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3112" y="4432716"/>
            <a:ext cx="1409700" cy="1409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0643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61F102-B500-044D-B150-F1882D7D6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6347" y="350564"/>
            <a:ext cx="9762506" cy="1325563"/>
          </a:xfrm>
        </p:spPr>
        <p:txBody>
          <a:bodyPr/>
          <a:lstStyle/>
          <a:p>
            <a:pPr algn="ctr"/>
            <a:r>
              <a:rPr lang="ru-RU" dirty="0" smtClean="0"/>
              <a:t>Физкультурная минутка</a:t>
            </a:r>
            <a:endParaRPr lang="en-UA" dirty="0"/>
          </a:p>
        </p:txBody>
      </p:sp>
      <p:grpSp>
        <p:nvGrpSpPr>
          <p:cNvPr id="21" name="Group 22">
            <a:extLst>
              <a:ext uri="{FF2B5EF4-FFF2-40B4-BE49-F238E27FC236}">
                <a16:creationId xmlns:a16="http://schemas.microsoft.com/office/drawing/2014/main" id="{AE067047-17ED-0042-B3CD-4755C1B36047}"/>
              </a:ext>
            </a:extLst>
          </p:cNvPr>
          <p:cNvGrpSpPr/>
          <p:nvPr/>
        </p:nvGrpSpPr>
        <p:grpSpPr>
          <a:xfrm>
            <a:off x="2106347" y="449270"/>
            <a:ext cx="1049867" cy="1049867"/>
            <a:chOff x="4343400" y="1854885"/>
            <a:chExt cx="457200" cy="457200"/>
          </a:xfrm>
        </p:grpSpPr>
        <p:sp>
          <p:nvSpPr>
            <p:cNvPr id="23" name="Oval 24">
              <a:extLst>
                <a:ext uri="{FF2B5EF4-FFF2-40B4-BE49-F238E27FC236}">
                  <a16:creationId xmlns:a16="http://schemas.microsoft.com/office/drawing/2014/main" id="{4A2A5270-29A5-2D4C-A1D7-1C41B419E977}"/>
                </a:ext>
              </a:extLst>
            </p:cNvPr>
            <p:cNvSpPr/>
            <p:nvPr/>
          </p:nvSpPr>
          <p:spPr>
            <a:xfrm>
              <a:off x="4343400" y="1854885"/>
              <a:ext cx="457200" cy="457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3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4" name="Oval 25">
              <a:extLst>
                <a:ext uri="{FF2B5EF4-FFF2-40B4-BE49-F238E27FC236}">
                  <a16:creationId xmlns:a16="http://schemas.microsoft.com/office/drawing/2014/main" id="{4D0E82FC-FDAA-5D4B-8E33-4F761C2A0DE1}"/>
                </a:ext>
              </a:extLst>
            </p:cNvPr>
            <p:cNvSpPr/>
            <p:nvPr/>
          </p:nvSpPr>
          <p:spPr>
            <a:xfrm>
              <a:off x="4408030" y="1919516"/>
              <a:ext cx="327939" cy="32793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accent3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</p:grp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2488" y="2007007"/>
            <a:ext cx="5816918" cy="3924053"/>
          </a:xfrm>
          <a:prstGeom prst="rect">
            <a:avLst/>
          </a:prstGeom>
        </p:spPr>
      </p:pic>
      <p:sp>
        <p:nvSpPr>
          <p:cNvPr id="11" name="Freeform: Shape 5">
            <a:extLst>
              <a:ext uri="{FF2B5EF4-FFF2-40B4-BE49-F238E27FC236}">
                <a16:creationId xmlns:a16="http://schemas.microsoft.com/office/drawing/2014/main" id="{D3903C33-7E4C-484D-8F83-794FC00C9092}"/>
              </a:ext>
            </a:extLst>
          </p:cNvPr>
          <p:cNvSpPr>
            <a:spLocks/>
          </p:cNvSpPr>
          <p:nvPr/>
        </p:nvSpPr>
        <p:spPr bwMode="auto">
          <a:xfrm>
            <a:off x="2441884" y="810884"/>
            <a:ext cx="378789" cy="326637"/>
          </a:xfrm>
          <a:custGeom>
            <a:avLst/>
            <a:gdLst/>
            <a:ahLst/>
            <a:cxnLst>
              <a:cxn ang="0">
                <a:pos x="64" y="51"/>
              </a:cxn>
              <a:cxn ang="0">
                <a:pos x="60" y="55"/>
              </a:cxn>
              <a:cxn ang="0">
                <a:pos x="49" y="55"/>
              </a:cxn>
              <a:cxn ang="0">
                <a:pos x="45" y="51"/>
              </a:cxn>
              <a:cxn ang="0">
                <a:pos x="45" y="40"/>
              </a:cxn>
              <a:cxn ang="0">
                <a:pos x="49" y="36"/>
              </a:cxn>
              <a:cxn ang="0">
                <a:pos x="52" y="36"/>
              </a:cxn>
              <a:cxn ang="0">
                <a:pos x="52" y="30"/>
              </a:cxn>
              <a:cxn ang="0">
                <a:pos x="34" y="30"/>
              </a:cxn>
              <a:cxn ang="0">
                <a:pos x="34" y="36"/>
              </a:cxn>
              <a:cxn ang="0">
                <a:pos x="37" y="36"/>
              </a:cxn>
              <a:cxn ang="0">
                <a:pos x="41" y="40"/>
              </a:cxn>
              <a:cxn ang="0">
                <a:pos x="41" y="51"/>
              </a:cxn>
              <a:cxn ang="0">
                <a:pos x="37" y="55"/>
              </a:cxn>
              <a:cxn ang="0">
                <a:pos x="26" y="55"/>
              </a:cxn>
              <a:cxn ang="0">
                <a:pos x="23" y="51"/>
              </a:cxn>
              <a:cxn ang="0">
                <a:pos x="23" y="40"/>
              </a:cxn>
              <a:cxn ang="0">
                <a:pos x="26" y="36"/>
              </a:cxn>
              <a:cxn ang="0">
                <a:pos x="29" y="36"/>
              </a:cxn>
              <a:cxn ang="0">
                <a:pos x="29" y="30"/>
              </a:cxn>
              <a:cxn ang="0">
                <a:pos x="11" y="30"/>
              </a:cxn>
              <a:cxn ang="0">
                <a:pos x="11" y="36"/>
              </a:cxn>
              <a:cxn ang="0">
                <a:pos x="15" y="36"/>
              </a:cxn>
              <a:cxn ang="0">
                <a:pos x="18" y="40"/>
              </a:cxn>
              <a:cxn ang="0">
                <a:pos x="18" y="51"/>
              </a:cxn>
              <a:cxn ang="0">
                <a:pos x="15" y="55"/>
              </a:cxn>
              <a:cxn ang="0">
                <a:pos x="3" y="55"/>
              </a:cxn>
              <a:cxn ang="0">
                <a:pos x="0" y="51"/>
              </a:cxn>
              <a:cxn ang="0">
                <a:pos x="0" y="40"/>
              </a:cxn>
              <a:cxn ang="0">
                <a:pos x="3" y="36"/>
              </a:cxn>
              <a:cxn ang="0">
                <a:pos x="7" y="36"/>
              </a:cxn>
              <a:cxn ang="0">
                <a:pos x="7" y="30"/>
              </a:cxn>
              <a:cxn ang="0">
                <a:pos x="11" y="25"/>
              </a:cxn>
              <a:cxn ang="0">
                <a:pos x="29" y="25"/>
              </a:cxn>
              <a:cxn ang="0">
                <a:pos x="29" y="18"/>
              </a:cxn>
              <a:cxn ang="0">
                <a:pos x="26" y="18"/>
              </a:cxn>
              <a:cxn ang="0">
                <a:pos x="23" y="15"/>
              </a:cxn>
              <a:cxn ang="0">
                <a:pos x="23" y="3"/>
              </a:cxn>
              <a:cxn ang="0">
                <a:pos x="26" y="0"/>
              </a:cxn>
              <a:cxn ang="0">
                <a:pos x="37" y="0"/>
              </a:cxn>
              <a:cxn ang="0">
                <a:pos x="41" y="3"/>
              </a:cxn>
              <a:cxn ang="0">
                <a:pos x="41" y="15"/>
              </a:cxn>
              <a:cxn ang="0">
                <a:pos x="37" y="18"/>
              </a:cxn>
              <a:cxn ang="0">
                <a:pos x="34" y="18"/>
              </a:cxn>
              <a:cxn ang="0">
                <a:pos x="34" y="25"/>
              </a:cxn>
              <a:cxn ang="0">
                <a:pos x="52" y="25"/>
              </a:cxn>
              <a:cxn ang="0">
                <a:pos x="57" y="30"/>
              </a:cxn>
              <a:cxn ang="0">
                <a:pos x="57" y="36"/>
              </a:cxn>
              <a:cxn ang="0">
                <a:pos x="60" y="36"/>
              </a:cxn>
              <a:cxn ang="0">
                <a:pos x="64" y="40"/>
              </a:cxn>
              <a:cxn ang="0">
                <a:pos x="64" y="51"/>
              </a:cxn>
            </a:cxnLst>
            <a:rect l="0" t="0" r="r" b="b"/>
            <a:pathLst>
              <a:path w="64" h="55">
                <a:moveTo>
                  <a:pt x="64" y="51"/>
                </a:moveTo>
                <a:cubicBezTo>
                  <a:pt x="64" y="53"/>
                  <a:pt x="62" y="55"/>
                  <a:pt x="60" y="55"/>
                </a:cubicBezTo>
                <a:cubicBezTo>
                  <a:pt x="49" y="55"/>
                  <a:pt x="49" y="55"/>
                  <a:pt x="49" y="55"/>
                </a:cubicBezTo>
                <a:cubicBezTo>
                  <a:pt x="47" y="55"/>
                  <a:pt x="45" y="53"/>
                  <a:pt x="45" y="51"/>
                </a:cubicBezTo>
                <a:cubicBezTo>
                  <a:pt x="45" y="40"/>
                  <a:pt x="45" y="40"/>
                  <a:pt x="45" y="40"/>
                </a:cubicBezTo>
                <a:cubicBezTo>
                  <a:pt x="45" y="38"/>
                  <a:pt x="47" y="36"/>
                  <a:pt x="49" y="36"/>
                </a:cubicBezTo>
                <a:cubicBezTo>
                  <a:pt x="52" y="36"/>
                  <a:pt x="52" y="36"/>
                  <a:pt x="52" y="36"/>
                </a:cubicBezTo>
                <a:cubicBezTo>
                  <a:pt x="52" y="30"/>
                  <a:pt x="52" y="30"/>
                  <a:pt x="52" y="30"/>
                </a:cubicBezTo>
                <a:cubicBezTo>
                  <a:pt x="34" y="30"/>
                  <a:pt x="34" y="30"/>
                  <a:pt x="34" y="30"/>
                </a:cubicBezTo>
                <a:cubicBezTo>
                  <a:pt x="34" y="36"/>
                  <a:pt x="34" y="36"/>
                  <a:pt x="34" y="36"/>
                </a:cubicBezTo>
                <a:cubicBezTo>
                  <a:pt x="37" y="36"/>
                  <a:pt x="37" y="36"/>
                  <a:pt x="37" y="36"/>
                </a:cubicBezTo>
                <a:cubicBezTo>
                  <a:pt x="39" y="36"/>
                  <a:pt x="41" y="38"/>
                  <a:pt x="41" y="40"/>
                </a:cubicBezTo>
                <a:cubicBezTo>
                  <a:pt x="41" y="51"/>
                  <a:pt x="41" y="51"/>
                  <a:pt x="41" y="51"/>
                </a:cubicBezTo>
                <a:cubicBezTo>
                  <a:pt x="41" y="53"/>
                  <a:pt x="39" y="55"/>
                  <a:pt x="37" y="55"/>
                </a:cubicBezTo>
                <a:cubicBezTo>
                  <a:pt x="26" y="55"/>
                  <a:pt x="26" y="55"/>
                  <a:pt x="26" y="55"/>
                </a:cubicBezTo>
                <a:cubicBezTo>
                  <a:pt x="24" y="55"/>
                  <a:pt x="23" y="53"/>
                  <a:pt x="23" y="51"/>
                </a:cubicBezTo>
                <a:cubicBezTo>
                  <a:pt x="23" y="40"/>
                  <a:pt x="23" y="40"/>
                  <a:pt x="23" y="40"/>
                </a:cubicBezTo>
                <a:cubicBezTo>
                  <a:pt x="23" y="38"/>
                  <a:pt x="24" y="36"/>
                  <a:pt x="26" y="36"/>
                </a:cubicBezTo>
                <a:cubicBezTo>
                  <a:pt x="29" y="36"/>
                  <a:pt x="29" y="36"/>
                  <a:pt x="29" y="36"/>
                </a:cubicBezTo>
                <a:cubicBezTo>
                  <a:pt x="29" y="30"/>
                  <a:pt x="29" y="30"/>
                  <a:pt x="29" y="30"/>
                </a:cubicBezTo>
                <a:cubicBezTo>
                  <a:pt x="11" y="30"/>
                  <a:pt x="11" y="30"/>
                  <a:pt x="11" y="30"/>
                </a:cubicBezTo>
                <a:cubicBezTo>
                  <a:pt x="11" y="36"/>
                  <a:pt x="11" y="36"/>
                  <a:pt x="11" y="36"/>
                </a:cubicBezTo>
                <a:cubicBezTo>
                  <a:pt x="15" y="36"/>
                  <a:pt x="15" y="36"/>
                  <a:pt x="15" y="36"/>
                </a:cubicBezTo>
                <a:cubicBezTo>
                  <a:pt x="17" y="36"/>
                  <a:pt x="18" y="38"/>
                  <a:pt x="18" y="40"/>
                </a:cubicBezTo>
                <a:cubicBezTo>
                  <a:pt x="18" y="51"/>
                  <a:pt x="18" y="51"/>
                  <a:pt x="18" y="51"/>
                </a:cubicBezTo>
                <a:cubicBezTo>
                  <a:pt x="18" y="53"/>
                  <a:pt x="17" y="55"/>
                  <a:pt x="15" y="55"/>
                </a:cubicBezTo>
                <a:cubicBezTo>
                  <a:pt x="3" y="55"/>
                  <a:pt x="3" y="55"/>
                  <a:pt x="3" y="55"/>
                </a:cubicBezTo>
                <a:cubicBezTo>
                  <a:pt x="1" y="55"/>
                  <a:pt x="0" y="53"/>
                  <a:pt x="0" y="51"/>
                </a:cubicBezTo>
                <a:cubicBezTo>
                  <a:pt x="0" y="40"/>
                  <a:pt x="0" y="40"/>
                  <a:pt x="0" y="40"/>
                </a:cubicBezTo>
                <a:cubicBezTo>
                  <a:pt x="0" y="38"/>
                  <a:pt x="1" y="36"/>
                  <a:pt x="3" y="36"/>
                </a:cubicBezTo>
                <a:cubicBezTo>
                  <a:pt x="7" y="36"/>
                  <a:pt x="7" y="36"/>
                  <a:pt x="7" y="36"/>
                </a:cubicBezTo>
                <a:cubicBezTo>
                  <a:pt x="7" y="30"/>
                  <a:pt x="7" y="30"/>
                  <a:pt x="7" y="30"/>
                </a:cubicBezTo>
                <a:cubicBezTo>
                  <a:pt x="7" y="27"/>
                  <a:pt x="9" y="25"/>
                  <a:pt x="11" y="25"/>
                </a:cubicBezTo>
                <a:cubicBezTo>
                  <a:pt x="29" y="25"/>
                  <a:pt x="29" y="25"/>
                  <a:pt x="29" y="25"/>
                </a:cubicBezTo>
                <a:cubicBezTo>
                  <a:pt x="29" y="18"/>
                  <a:pt x="29" y="18"/>
                  <a:pt x="29" y="18"/>
                </a:cubicBezTo>
                <a:cubicBezTo>
                  <a:pt x="26" y="18"/>
                  <a:pt x="26" y="18"/>
                  <a:pt x="26" y="18"/>
                </a:cubicBezTo>
                <a:cubicBezTo>
                  <a:pt x="24" y="18"/>
                  <a:pt x="23" y="17"/>
                  <a:pt x="23" y="15"/>
                </a:cubicBezTo>
                <a:cubicBezTo>
                  <a:pt x="23" y="3"/>
                  <a:pt x="23" y="3"/>
                  <a:pt x="23" y="3"/>
                </a:cubicBezTo>
                <a:cubicBezTo>
                  <a:pt x="23" y="1"/>
                  <a:pt x="24" y="0"/>
                  <a:pt x="26" y="0"/>
                </a:cubicBezTo>
                <a:cubicBezTo>
                  <a:pt x="37" y="0"/>
                  <a:pt x="37" y="0"/>
                  <a:pt x="37" y="0"/>
                </a:cubicBezTo>
                <a:cubicBezTo>
                  <a:pt x="39" y="0"/>
                  <a:pt x="41" y="1"/>
                  <a:pt x="41" y="3"/>
                </a:cubicBezTo>
                <a:cubicBezTo>
                  <a:pt x="41" y="15"/>
                  <a:pt x="41" y="15"/>
                  <a:pt x="41" y="15"/>
                </a:cubicBezTo>
                <a:cubicBezTo>
                  <a:pt x="41" y="17"/>
                  <a:pt x="39" y="18"/>
                  <a:pt x="37" y="18"/>
                </a:cubicBezTo>
                <a:cubicBezTo>
                  <a:pt x="34" y="18"/>
                  <a:pt x="34" y="18"/>
                  <a:pt x="34" y="18"/>
                </a:cubicBezTo>
                <a:cubicBezTo>
                  <a:pt x="34" y="25"/>
                  <a:pt x="34" y="25"/>
                  <a:pt x="34" y="25"/>
                </a:cubicBezTo>
                <a:cubicBezTo>
                  <a:pt x="52" y="25"/>
                  <a:pt x="52" y="25"/>
                  <a:pt x="52" y="25"/>
                </a:cubicBezTo>
                <a:cubicBezTo>
                  <a:pt x="55" y="25"/>
                  <a:pt x="57" y="27"/>
                  <a:pt x="57" y="30"/>
                </a:cubicBezTo>
                <a:cubicBezTo>
                  <a:pt x="57" y="36"/>
                  <a:pt x="57" y="36"/>
                  <a:pt x="57" y="36"/>
                </a:cubicBezTo>
                <a:cubicBezTo>
                  <a:pt x="60" y="36"/>
                  <a:pt x="60" y="36"/>
                  <a:pt x="60" y="36"/>
                </a:cubicBezTo>
                <a:cubicBezTo>
                  <a:pt x="62" y="36"/>
                  <a:pt x="64" y="38"/>
                  <a:pt x="64" y="40"/>
                </a:cubicBezTo>
                <a:lnTo>
                  <a:pt x="64" y="51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/>
            <a:endParaRPr>
              <a:cs typeface="+mn-ea"/>
              <a:sym typeface="+mn-lt"/>
            </a:endParaRPr>
          </a:p>
        </p:txBody>
      </p:sp>
      <p:pic>
        <p:nvPicPr>
          <p:cNvPr id="3074" name="Picture 2" descr="http://qrcoder.ru/code/?https%3A%2F%2Fdisk.yandex.ru%2Fd%2FbYdwktLnhkcKqw&amp;6&amp;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3483" y="2911758"/>
            <a:ext cx="2114550" cy="211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0119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61F102-B500-044D-B150-F1882D7D6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6347" y="350564"/>
            <a:ext cx="9762506" cy="1325563"/>
          </a:xfrm>
        </p:spPr>
        <p:txBody>
          <a:bodyPr/>
          <a:lstStyle/>
          <a:p>
            <a:pPr algn="ctr"/>
            <a:r>
              <a:rPr lang="ru-RU" dirty="0" smtClean="0"/>
              <a:t>Кроссворд</a:t>
            </a:r>
            <a:endParaRPr lang="en-UA" dirty="0"/>
          </a:p>
        </p:txBody>
      </p:sp>
      <p:grpSp>
        <p:nvGrpSpPr>
          <p:cNvPr id="21" name="Group 22">
            <a:extLst>
              <a:ext uri="{FF2B5EF4-FFF2-40B4-BE49-F238E27FC236}">
                <a16:creationId xmlns:a16="http://schemas.microsoft.com/office/drawing/2014/main" id="{AE067047-17ED-0042-B3CD-4755C1B36047}"/>
              </a:ext>
            </a:extLst>
          </p:cNvPr>
          <p:cNvGrpSpPr/>
          <p:nvPr/>
        </p:nvGrpSpPr>
        <p:grpSpPr>
          <a:xfrm>
            <a:off x="2106347" y="449270"/>
            <a:ext cx="1049867" cy="1049867"/>
            <a:chOff x="4343400" y="1854885"/>
            <a:chExt cx="457200" cy="457200"/>
          </a:xfrm>
        </p:grpSpPr>
        <p:sp>
          <p:nvSpPr>
            <p:cNvPr id="23" name="Oval 24">
              <a:extLst>
                <a:ext uri="{FF2B5EF4-FFF2-40B4-BE49-F238E27FC236}">
                  <a16:creationId xmlns:a16="http://schemas.microsoft.com/office/drawing/2014/main" id="{4A2A5270-29A5-2D4C-A1D7-1C41B419E977}"/>
                </a:ext>
              </a:extLst>
            </p:cNvPr>
            <p:cNvSpPr/>
            <p:nvPr/>
          </p:nvSpPr>
          <p:spPr>
            <a:xfrm>
              <a:off x="4343400" y="1854885"/>
              <a:ext cx="457200" cy="457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3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4" name="Oval 25">
              <a:extLst>
                <a:ext uri="{FF2B5EF4-FFF2-40B4-BE49-F238E27FC236}">
                  <a16:creationId xmlns:a16="http://schemas.microsoft.com/office/drawing/2014/main" id="{4D0E82FC-FDAA-5D4B-8E33-4F761C2A0DE1}"/>
                </a:ext>
              </a:extLst>
            </p:cNvPr>
            <p:cNvSpPr/>
            <p:nvPr/>
          </p:nvSpPr>
          <p:spPr>
            <a:xfrm>
              <a:off x="4408030" y="1919516"/>
              <a:ext cx="327939" cy="327939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solidFill>
                <a:schemeClr val="accent3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</p:grpSp>
      <p:sp>
        <p:nvSpPr>
          <p:cNvPr id="10" name="Freeform: Shape 41">
            <a:extLst>
              <a:ext uri="{FF2B5EF4-FFF2-40B4-BE49-F238E27FC236}">
                <a16:creationId xmlns:a16="http://schemas.microsoft.com/office/drawing/2014/main" id="{939E277E-6D95-1F4D-A97B-87DE28806F3E}"/>
              </a:ext>
            </a:extLst>
          </p:cNvPr>
          <p:cNvSpPr>
            <a:spLocks/>
          </p:cNvSpPr>
          <p:nvPr/>
        </p:nvSpPr>
        <p:spPr bwMode="auto">
          <a:xfrm>
            <a:off x="2461099" y="836961"/>
            <a:ext cx="340360" cy="274483"/>
          </a:xfrm>
          <a:custGeom>
            <a:avLst/>
            <a:gdLst/>
            <a:ahLst/>
            <a:cxnLst>
              <a:cxn ang="0">
                <a:pos x="55" y="27"/>
              </a:cxn>
              <a:cxn ang="0">
                <a:pos x="54" y="27"/>
              </a:cxn>
              <a:cxn ang="0">
                <a:pos x="54" y="27"/>
              </a:cxn>
              <a:cxn ang="0">
                <a:pos x="53" y="27"/>
              </a:cxn>
              <a:cxn ang="0">
                <a:pos x="28" y="6"/>
              </a:cxn>
              <a:cxn ang="0">
                <a:pos x="4" y="27"/>
              </a:cxn>
              <a:cxn ang="0">
                <a:pos x="3" y="27"/>
              </a:cxn>
              <a:cxn ang="0">
                <a:pos x="2" y="27"/>
              </a:cxn>
              <a:cxn ang="0">
                <a:pos x="0" y="24"/>
              </a:cxn>
              <a:cxn ang="0">
                <a:pos x="0" y="23"/>
              </a:cxn>
              <a:cxn ang="0">
                <a:pos x="26" y="1"/>
              </a:cxn>
              <a:cxn ang="0">
                <a:pos x="31" y="1"/>
              </a:cxn>
              <a:cxn ang="0">
                <a:pos x="40" y="8"/>
              </a:cxn>
              <a:cxn ang="0">
                <a:pos x="40" y="1"/>
              </a:cxn>
              <a:cxn ang="0">
                <a:pos x="41" y="0"/>
              </a:cxn>
              <a:cxn ang="0">
                <a:pos x="48" y="0"/>
              </a:cxn>
              <a:cxn ang="0">
                <a:pos x="49" y="1"/>
              </a:cxn>
              <a:cxn ang="0">
                <a:pos x="49" y="16"/>
              </a:cxn>
              <a:cxn ang="0">
                <a:pos x="57" y="23"/>
              </a:cxn>
              <a:cxn ang="0">
                <a:pos x="57" y="24"/>
              </a:cxn>
              <a:cxn ang="0">
                <a:pos x="55" y="27"/>
              </a:cxn>
              <a:cxn ang="0">
                <a:pos x="49" y="44"/>
              </a:cxn>
              <a:cxn ang="0">
                <a:pos x="47" y="46"/>
              </a:cxn>
              <a:cxn ang="0">
                <a:pos x="33" y="46"/>
              </a:cxn>
              <a:cxn ang="0">
                <a:pos x="33" y="32"/>
              </a:cxn>
              <a:cxn ang="0">
                <a:pos x="24" y="32"/>
              </a:cxn>
              <a:cxn ang="0">
                <a:pos x="24" y="46"/>
              </a:cxn>
              <a:cxn ang="0">
                <a:pos x="10" y="46"/>
              </a:cxn>
              <a:cxn ang="0">
                <a:pos x="8" y="44"/>
              </a:cxn>
              <a:cxn ang="0">
                <a:pos x="8" y="27"/>
              </a:cxn>
              <a:cxn ang="0">
                <a:pos x="8" y="26"/>
              </a:cxn>
              <a:cxn ang="0">
                <a:pos x="28" y="9"/>
              </a:cxn>
              <a:cxn ang="0">
                <a:pos x="49" y="26"/>
              </a:cxn>
              <a:cxn ang="0">
                <a:pos x="49" y="27"/>
              </a:cxn>
              <a:cxn ang="0">
                <a:pos x="49" y="44"/>
              </a:cxn>
            </a:cxnLst>
            <a:rect l="0" t="0" r="r" b="b"/>
            <a:pathLst>
              <a:path w="57" h="46">
                <a:moveTo>
                  <a:pt x="55" y="27"/>
                </a:moveTo>
                <a:cubicBezTo>
                  <a:pt x="55" y="27"/>
                  <a:pt x="54" y="27"/>
                  <a:pt x="54" y="27"/>
                </a:cubicBezTo>
                <a:cubicBezTo>
                  <a:pt x="54" y="27"/>
                  <a:pt x="54" y="27"/>
                  <a:pt x="54" y="27"/>
                </a:cubicBezTo>
                <a:cubicBezTo>
                  <a:pt x="54" y="27"/>
                  <a:pt x="53" y="27"/>
                  <a:pt x="53" y="27"/>
                </a:cubicBezTo>
                <a:cubicBezTo>
                  <a:pt x="28" y="6"/>
                  <a:pt x="28" y="6"/>
                  <a:pt x="28" y="6"/>
                </a:cubicBezTo>
                <a:cubicBezTo>
                  <a:pt x="4" y="27"/>
                  <a:pt x="4" y="27"/>
                  <a:pt x="4" y="27"/>
                </a:cubicBezTo>
                <a:cubicBezTo>
                  <a:pt x="4" y="27"/>
                  <a:pt x="3" y="27"/>
                  <a:pt x="3" y="27"/>
                </a:cubicBezTo>
                <a:cubicBezTo>
                  <a:pt x="3" y="27"/>
                  <a:pt x="2" y="27"/>
                  <a:pt x="2" y="27"/>
                </a:cubicBezTo>
                <a:cubicBezTo>
                  <a:pt x="0" y="24"/>
                  <a:pt x="0" y="24"/>
                  <a:pt x="0" y="24"/>
                </a:cubicBezTo>
                <a:cubicBezTo>
                  <a:pt x="0" y="24"/>
                  <a:pt x="0" y="23"/>
                  <a:pt x="0" y="23"/>
                </a:cubicBezTo>
                <a:cubicBezTo>
                  <a:pt x="26" y="1"/>
                  <a:pt x="26" y="1"/>
                  <a:pt x="26" y="1"/>
                </a:cubicBezTo>
                <a:cubicBezTo>
                  <a:pt x="27" y="0"/>
                  <a:pt x="30" y="0"/>
                  <a:pt x="31" y="1"/>
                </a:cubicBezTo>
                <a:cubicBezTo>
                  <a:pt x="40" y="8"/>
                  <a:pt x="40" y="8"/>
                  <a:pt x="40" y="8"/>
                </a:cubicBezTo>
                <a:cubicBezTo>
                  <a:pt x="40" y="1"/>
                  <a:pt x="40" y="1"/>
                  <a:pt x="40" y="1"/>
                </a:cubicBezTo>
                <a:cubicBezTo>
                  <a:pt x="40" y="1"/>
                  <a:pt x="40" y="0"/>
                  <a:pt x="41" y="0"/>
                </a:cubicBezTo>
                <a:cubicBezTo>
                  <a:pt x="48" y="0"/>
                  <a:pt x="48" y="0"/>
                  <a:pt x="48" y="0"/>
                </a:cubicBezTo>
                <a:cubicBezTo>
                  <a:pt x="49" y="0"/>
                  <a:pt x="49" y="1"/>
                  <a:pt x="49" y="1"/>
                </a:cubicBezTo>
                <a:cubicBezTo>
                  <a:pt x="49" y="16"/>
                  <a:pt x="49" y="16"/>
                  <a:pt x="49" y="16"/>
                </a:cubicBezTo>
                <a:cubicBezTo>
                  <a:pt x="57" y="23"/>
                  <a:pt x="57" y="23"/>
                  <a:pt x="57" y="23"/>
                </a:cubicBezTo>
                <a:cubicBezTo>
                  <a:pt x="57" y="23"/>
                  <a:pt x="57" y="24"/>
                  <a:pt x="57" y="24"/>
                </a:cubicBezTo>
                <a:lnTo>
                  <a:pt x="55" y="27"/>
                </a:lnTo>
                <a:close/>
                <a:moveTo>
                  <a:pt x="49" y="44"/>
                </a:moveTo>
                <a:cubicBezTo>
                  <a:pt x="49" y="45"/>
                  <a:pt x="48" y="46"/>
                  <a:pt x="47" y="46"/>
                </a:cubicBezTo>
                <a:cubicBezTo>
                  <a:pt x="33" y="46"/>
                  <a:pt x="33" y="46"/>
                  <a:pt x="33" y="46"/>
                </a:cubicBezTo>
                <a:cubicBezTo>
                  <a:pt x="33" y="32"/>
                  <a:pt x="33" y="32"/>
                  <a:pt x="33" y="32"/>
                </a:cubicBezTo>
                <a:cubicBezTo>
                  <a:pt x="24" y="32"/>
                  <a:pt x="24" y="32"/>
                  <a:pt x="24" y="32"/>
                </a:cubicBezTo>
                <a:cubicBezTo>
                  <a:pt x="24" y="46"/>
                  <a:pt x="24" y="46"/>
                  <a:pt x="24" y="46"/>
                </a:cubicBezTo>
                <a:cubicBezTo>
                  <a:pt x="10" y="46"/>
                  <a:pt x="10" y="46"/>
                  <a:pt x="10" y="46"/>
                </a:cubicBezTo>
                <a:cubicBezTo>
                  <a:pt x="9" y="46"/>
                  <a:pt x="8" y="45"/>
                  <a:pt x="8" y="44"/>
                </a:cubicBezTo>
                <a:cubicBezTo>
                  <a:pt x="8" y="27"/>
                  <a:pt x="8" y="27"/>
                  <a:pt x="8" y="27"/>
                </a:cubicBezTo>
                <a:cubicBezTo>
                  <a:pt x="8" y="27"/>
                  <a:pt x="8" y="26"/>
                  <a:pt x="8" y="26"/>
                </a:cubicBezTo>
                <a:cubicBezTo>
                  <a:pt x="28" y="9"/>
                  <a:pt x="28" y="9"/>
                  <a:pt x="28" y="9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7"/>
                  <a:pt x="49" y="27"/>
                </a:cubicBezTo>
                <a:lnTo>
                  <a:pt x="49" y="44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/>
            <a:endParaRPr>
              <a:cs typeface="+mn-ea"/>
              <a:sym typeface="+mn-lt"/>
            </a:endParaRPr>
          </a:p>
        </p:txBody>
      </p:sp>
      <p:pic>
        <p:nvPicPr>
          <p:cNvPr id="3" name="Picture 2" descr="Кроссворд: Произведения Бианк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8152" y="2088524"/>
            <a:ext cx="3756124" cy="3763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://qrcoder.ru/code/?https%3A%2F%2Fdisk.yandex.ru%2Fi%2FzqMK5KmJzTgybw&amp;4&amp;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2239" y="2117843"/>
            <a:ext cx="1409700" cy="1409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2061F102-B500-044D-B150-F1882D7D6325}"/>
              </a:ext>
            </a:extLst>
          </p:cNvPr>
          <p:cNvSpPr txBox="1">
            <a:spLocks/>
          </p:cNvSpPr>
          <p:nvPr/>
        </p:nvSpPr>
        <p:spPr>
          <a:xfrm>
            <a:off x="1935836" y="3171725"/>
            <a:ext cx="97625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dirty="0" smtClean="0"/>
              <a:t>Кроссворд</a:t>
            </a:r>
            <a:endParaRPr lang="en-UA" sz="2400" dirty="0"/>
          </a:p>
        </p:txBody>
      </p:sp>
      <p:pic>
        <p:nvPicPr>
          <p:cNvPr id="4102" name="Picture 6" descr="http://qrcoder.ru/code/?https%3A%2F%2Fdisk.yandex.ru%2Fi%2FOpb4Jl9xgXaAaQ&amp;4&amp;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6958" y="2117843"/>
            <a:ext cx="1409700" cy="1409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2061F102-B500-044D-B150-F1882D7D6325}"/>
              </a:ext>
            </a:extLst>
          </p:cNvPr>
          <p:cNvSpPr txBox="1">
            <a:spLocks/>
          </p:cNvSpPr>
          <p:nvPr/>
        </p:nvSpPr>
        <p:spPr>
          <a:xfrm>
            <a:off x="5410555" y="3240794"/>
            <a:ext cx="97625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dirty="0" smtClean="0"/>
              <a:t>Вопросы</a:t>
            </a:r>
            <a:endParaRPr lang="en-UA" sz="2400" dirty="0"/>
          </a:p>
        </p:txBody>
      </p:sp>
      <p:pic>
        <p:nvPicPr>
          <p:cNvPr id="4104" name="Picture 8" descr="http://qrcoder.ru/code/?https%3A%2F%2Fdisk.yandex.ru%2Fi%2FgLwILrwhf5OgHw&amp;4&amp;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4869" y="4733889"/>
            <a:ext cx="1409700" cy="1409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2061F102-B500-044D-B150-F1882D7D6325}"/>
              </a:ext>
            </a:extLst>
          </p:cNvPr>
          <p:cNvSpPr txBox="1">
            <a:spLocks/>
          </p:cNvSpPr>
          <p:nvPr/>
        </p:nvSpPr>
        <p:spPr>
          <a:xfrm>
            <a:off x="3778466" y="5740288"/>
            <a:ext cx="97625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dirty="0" smtClean="0"/>
              <a:t>Ответы</a:t>
            </a:r>
            <a:endParaRPr lang="en-UA" sz="2400" dirty="0"/>
          </a:p>
        </p:txBody>
      </p:sp>
    </p:spTree>
    <p:extLst>
      <p:ext uri="{BB962C8B-B14F-4D97-AF65-F5344CB8AC3E}">
        <p14:creationId xmlns:p14="http://schemas.microsoft.com/office/powerpoint/2010/main" val="730637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272</TotalTime>
  <Words>21</Words>
  <Application>Microsoft Office PowerPoint</Application>
  <PresentationFormat>Широкоэкранный</PresentationFormat>
  <Paragraphs>10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Увлекательный мир Виталия Бианки “Теремок”</vt:lpstr>
      <vt:lpstr>Сказка Теремок</vt:lpstr>
      <vt:lpstr>Звуки птиц</vt:lpstr>
      <vt:lpstr>Загадки</vt:lpstr>
      <vt:lpstr>Физкультурная минутка</vt:lpstr>
      <vt:lpstr>Кроссворд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Microsoft Office User</dc:creator>
  <cp:lastModifiedBy>254_1</cp:lastModifiedBy>
  <cp:revision>26</cp:revision>
  <dcterms:created xsi:type="dcterms:W3CDTF">2023-02-12T09:35:53Z</dcterms:created>
  <dcterms:modified xsi:type="dcterms:W3CDTF">2024-02-26T03:01:57Z</dcterms:modified>
</cp:coreProperties>
</file>