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4" r:id="rId4"/>
    <p:sldId id="267" r:id="rId5"/>
    <p:sldId id="269" r:id="rId6"/>
    <p:sldId id="268" r:id="rId7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620FE5-642B-5148-A909-6BB1B1C1C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016E0-4829-9147-9F35-F4BBC4331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181" y="2470944"/>
            <a:ext cx="72756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8974-A03A-1747-BFCD-B43DBD9EE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1" y="4950619"/>
            <a:ext cx="72756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7F56-DE78-964F-A442-30B1D9B2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BDEE9-E86E-8245-8518-96AA194C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BDEED-8C19-BD4D-8131-FA6C911F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3297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5834C-D0CB-FB40-BE9D-C1054187A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7566A-D858-EC4C-82A0-0676F8E4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C650-682A-344D-9D24-F4A1A829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AE609-2CDD-5647-8F14-4AB94418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61AA-CADF-234D-8E09-7876FDDE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842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3326B-D5AC-BE43-9E2C-310AB6E90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C0950-630D-E24C-B4DB-142C8D290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2444A-831C-C546-AFEE-DC29D33C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B4A08-661A-3B45-B6F0-1F56FA64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D39C-FD9F-F64A-9C9C-88CBE174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6914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80ED-4F71-B14F-82AC-E0F6EA1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CA9CA-366A-134B-9BDF-89D76917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2BC67-4E60-F34F-9F90-7D87825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04EB2-4D39-8B4A-9EA4-5A719D02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D79C-27AE-B948-BE0A-90905C5B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7598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C89E-E1A5-664B-9571-2ADBD411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5AB2A-BBBC-8642-BAFF-6151FA29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2427-1882-3A4C-9EE4-2E61C860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0A68-DBFA-DD40-B795-3C712746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916F-B05B-364B-A838-D37F7179F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166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2D84-B1A7-314A-8ECA-6B4B918D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10475-D524-1B41-84A3-F9B0417AD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FB488-B32C-DB4B-A1D3-8B9A50F0A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8625D-EFFD-B641-B1B8-151BB6C9E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FC101-BEB3-6A44-9F7D-C3472C14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7E297-F24D-084C-BEA9-B7B4DF66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5854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F3A8-EB48-8644-BF66-423C3162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6257C-5F42-974A-8911-BBBA2B95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FEE4E-F709-454C-9647-8CD4E9891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A72B8-35B0-BD4D-A33D-FDCE40B2A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3949B-CF06-1F43-9A18-1263CCF27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9BEE7-A110-E94C-812A-41F915C3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82226-48B2-EC4C-AD83-76D24C35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9CC3B0-6AFC-5340-932F-BCE717EA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1863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7EEE-86A6-0347-B3FB-7E3663D9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49E60-4BD5-E044-B8EA-7F5DF207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3D6F9-95FD-524C-8E95-E20086F7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BBCC2-FDF3-3E41-9C65-2E111FDB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4152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B707E-7844-8E4D-B9AC-428D5817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E4568-1E19-C44F-A9B4-15AEA46F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A979E-0BC8-7B46-9478-7A18AA48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0460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19CD-49FF-F443-95AC-DCA12279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7A02-D850-EA4A-8F60-94B60943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E97A0-16F7-C842-ABF8-BE44F4CC7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24C4A-3EF6-5B4A-8916-730DD8D4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A5CA9-6323-EF45-8440-24F6F6E8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DDA5E-EF7D-8046-BF28-9C2AF456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742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C835-16D0-364B-824A-97066942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1892C-B714-4E4B-84BE-694B7EF53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AD696-473E-CD42-A7EA-EE8A3929D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B590C-7A80-B64E-87CE-9AD7953B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38DB6-C46B-884E-B365-C7C18827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C482B-7870-9E4D-8EDD-9D181FF2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6738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9BEFB-7D3C-2D45-8791-C41776571F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8538C-E3C6-174E-8383-D842C04E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94" y="365125"/>
            <a:ext cx="97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B68D4-86B0-7940-A1A1-E4345E5C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294" y="1825625"/>
            <a:ext cx="97625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61B9-24CE-D44C-84A1-D23F908F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06D82-9D34-8A4C-9F29-3A81BA44BF40}" type="datetimeFigureOut">
              <a:rPr lang="en-UA" smtClean="0"/>
              <a:t>02/26/2024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EC120-3A36-E44C-B01C-AA69CDEDC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80EB-ACE6-2749-85F7-DA44C9B71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D937-C86D-CE44-A86A-32F7CD41799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628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B8E2-359A-AC4C-989D-9DA0E9F29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Увлекательный мир Виталия Бианки</a:t>
            </a:r>
            <a:br>
              <a:rPr lang="ru-RU" sz="5400" b="1" dirty="0" smtClean="0"/>
            </a:br>
            <a:r>
              <a:rPr lang="en-US" sz="5400" b="1" dirty="0" smtClean="0"/>
              <a:t>“</a:t>
            </a:r>
            <a:r>
              <a:rPr lang="ru-RU" sz="5400" b="1" smtClean="0"/>
              <a:t>Теремок</a:t>
            </a:r>
            <a:r>
              <a:rPr lang="en-US" sz="5400" b="1" smtClean="0"/>
              <a:t>”</a:t>
            </a:r>
            <a:endParaRPr lang="en-UA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4EC72-7587-E341-A051-00138DB5D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МАДОУ </a:t>
            </a:r>
            <a:r>
              <a:rPr lang="ru-RU" dirty="0" smtClean="0"/>
              <a:t>– </a:t>
            </a:r>
            <a:r>
              <a:rPr lang="ru-RU" smtClean="0"/>
              <a:t>детский сад  </a:t>
            </a:r>
            <a:r>
              <a:rPr lang="ru-RU" dirty="0" smtClean="0"/>
              <a:t>№254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Воспитатель</a:t>
            </a:r>
            <a:r>
              <a:rPr lang="en-US" dirty="0" smtClean="0"/>
              <a:t>:</a:t>
            </a:r>
            <a:r>
              <a:rPr lang="ru-RU" dirty="0" smtClean="0"/>
              <a:t> Конюхова Людмила Борисовна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352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41" y="19063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Сказка Теремок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002070" y="328483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9" name="Freeform 68">
            <a:extLst>
              <a:ext uri="{FF2B5EF4-FFF2-40B4-BE49-F238E27FC236}">
                <a16:creationId xmlns:a16="http://schemas.microsoft.com/office/drawing/2014/main" id="{8FE30201-3FB7-B042-ACC2-2F0B905379E0}"/>
              </a:ext>
            </a:extLst>
          </p:cNvPr>
          <p:cNvSpPr>
            <a:spLocks noEditPoints="1"/>
          </p:cNvSpPr>
          <p:nvPr/>
        </p:nvSpPr>
        <p:spPr bwMode="auto">
          <a:xfrm>
            <a:off x="2319220" y="632395"/>
            <a:ext cx="378645" cy="42628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26" name="Picture 2" descr="http://qrcoder.ru/code/?https%3A%2F%2Fdisk.yandex.ru%2Fd%2FfOzfUiNDdV_vGQ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489" y="2671809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vatars.dzeninfra.ru/get-zen-vh/271828/2a00365bab67c5e882b18aabe5328f93bdf1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83" y="1964913"/>
            <a:ext cx="6439898" cy="36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41" y="19063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Звуки птиц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002070" y="328483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9" name="Freeform 68">
            <a:extLst>
              <a:ext uri="{FF2B5EF4-FFF2-40B4-BE49-F238E27FC236}">
                <a16:creationId xmlns:a16="http://schemas.microsoft.com/office/drawing/2014/main" id="{8FE30201-3FB7-B042-ACC2-2F0B905379E0}"/>
              </a:ext>
            </a:extLst>
          </p:cNvPr>
          <p:cNvSpPr>
            <a:spLocks noEditPoints="1"/>
          </p:cNvSpPr>
          <p:nvPr/>
        </p:nvSpPr>
        <p:spPr bwMode="auto">
          <a:xfrm>
            <a:off x="2319220" y="632395"/>
            <a:ext cx="378645" cy="426288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Picture 2" descr="http://qrcoder.ru/code/?https%3A%2F%2Fdisk.yandex.ru%2Fd%2Fy2Gvp2NHh1-DBw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96" y="2011462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disk.yandex.ru%2Fd%2F5VWxuJgFxH-05g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520" y="196671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disk.yandex.ru%2Fd%2FhLiCvnNE2BEOiA&amp;6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74" y="4531788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s%3A%2F%2Fdisk.yandex.ru%2Fd%2Fxp5uB8AwM01kvA&amp;6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37" y="4531788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69" y="1484111"/>
            <a:ext cx="3962851" cy="26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244590" y="493722"/>
            <a:ext cx="1049867" cy="1049867"/>
            <a:chOff x="4343400" y="1854885"/>
            <a:chExt cx="457200" cy="457200"/>
          </a:xfrm>
        </p:grpSpPr>
        <p:sp>
          <p:nvSpPr>
            <p:cNvPr id="17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364" y="408127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Загадки</a:t>
            </a:r>
            <a:endParaRPr lang="en-UA" dirty="0"/>
          </a:p>
        </p:txBody>
      </p:sp>
      <p:sp>
        <p:nvSpPr>
          <p:cNvPr id="9" name="Oval 34">
            <a:extLst>
              <a:ext uri="{FF2B5EF4-FFF2-40B4-BE49-F238E27FC236}">
                <a16:creationId xmlns:a16="http://schemas.microsoft.com/office/drawing/2014/main" id="{61BF5840-CEC1-A445-8403-669B37DA9F6B}"/>
              </a:ext>
            </a:extLst>
          </p:cNvPr>
          <p:cNvSpPr/>
          <p:nvPr/>
        </p:nvSpPr>
        <p:spPr>
          <a:xfrm>
            <a:off x="2393002" y="642135"/>
            <a:ext cx="753045" cy="75304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Freeform: Shape 32">
            <a:extLst>
              <a:ext uri="{FF2B5EF4-FFF2-40B4-BE49-F238E27FC236}">
                <a16:creationId xmlns:a16="http://schemas.microsoft.com/office/drawing/2014/main" id="{F7424034-6CC0-4246-A1F2-C2B7CDAA9280}"/>
              </a:ext>
            </a:extLst>
          </p:cNvPr>
          <p:cNvSpPr>
            <a:spLocks/>
          </p:cNvSpPr>
          <p:nvPr/>
        </p:nvSpPr>
        <p:spPr bwMode="auto">
          <a:xfrm>
            <a:off x="2606207" y="855338"/>
            <a:ext cx="326637" cy="326637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2050" name="Picture 2" descr="https://avatars.mds.yandex.net/i?id=a79a018c7929559a69d6b40483a80e1b5b9586a1-1015708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6" y="2420544"/>
            <a:ext cx="34194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qrcoder.ru/code/?https%3A%2F%2Fdisk.yandex.ru%2Fi%2F_uvxTbH199b1qw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28" y="237835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qrcoder.ru/code/?https%3A%2F%2Fdisk.yandex.ru%2Fi%2FKK9SIYirnyC1ow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28" y="443271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qrcoder.ru/code/?https%3A%2F%2Fdisk.yandex.ru%2Fi%2F3WGB41RUatI5qg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112" y="237835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qrcoder.ru/code/?https%3A%2F%2Fdisk.yandex.ru%2Fi%2F4SSwdcB3qvubVg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112" y="443271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47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Физкультурная минутка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88" y="2007007"/>
            <a:ext cx="5816918" cy="3924053"/>
          </a:xfrm>
          <a:prstGeom prst="rect">
            <a:avLst/>
          </a:prstGeom>
        </p:spPr>
      </p:pic>
      <p:sp>
        <p:nvSpPr>
          <p:cNvPr id="11" name="Freeform: Shape 5">
            <a:extLst>
              <a:ext uri="{FF2B5EF4-FFF2-40B4-BE49-F238E27FC236}">
                <a16:creationId xmlns:a16="http://schemas.microsoft.com/office/drawing/2014/main" id="{D3903C33-7E4C-484D-8F83-794FC00C9092}"/>
              </a:ext>
            </a:extLst>
          </p:cNvPr>
          <p:cNvSpPr>
            <a:spLocks/>
          </p:cNvSpPr>
          <p:nvPr/>
        </p:nvSpPr>
        <p:spPr bwMode="auto">
          <a:xfrm>
            <a:off x="2441884" y="810884"/>
            <a:ext cx="378789" cy="326637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3074" name="Picture 2" descr="http://qrcoder.ru/code/?https%3A%2F%2Fdisk.yandex.ru%2Fd%2FbYdwktLnhkcKqw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3" y="2911758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47" y="350564"/>
            <a:ext cx="9762506" cy="1325563"/>
          </a:xfrm>
        </p:spPr>
        <p:txBody>
          <a:bodyPr/>
          <a:lstStyle/>
          <a:p>
            <a:pPr algn="ctr"/>
            <a:r>
              <a:rPr lang="ru-RU" dirty="0" smtClean="0"/>
              <a:t>Кроссворд</a:t>
            </a:r>
            <a:endParaRPr lang="en-UA" dirty="0"/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2106347" y="449270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Freeform: Shape 41">
            <a:extLst>
              <a:ext uri="{FF2B5EF4-FFF2-40B4-BE49-F238E27FC236}">
                <a16:creationId xmlns:a16="http://schemas.microsoft.com/office/drawing/2014/main" id="{939E277E-6D95-1F4D-A97B-87DE28806F3E}"/>
              </a:ext>
            </a:extLst>
          </p:cNvPr>
          <p:cNvSpPr>
            <a:spLocks/>
          </p:cNvSpPr>
          <p:nvPr/>
        </p:nvSpPr>
        <p:spPr bwMode="auto">
          <a:xfrm>
            <a:off x="2461099" y="836961"/>
            <a:ext cx="340360" cy="27448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3" name="Picture 2" descr="Кроссворд: Произведения Биа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52" y="2088524"/>
            <a:ext cx="3756124" cy="37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qrcoder.ru/code/?https%3A%2F%2Fdisk.yandex.ru%2Fi%2FzqMK5KmJzTgybw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39" y="211784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 txBox="1">
            <a:spLocks/>
          </p:cNvSpPr>
          <p:nvPr/>
        </p:nvSpPr>
        <p:spPr>
          <a:xfrm>
            <a:off x="1935836" y="3171725"/>
            <a:ext cx="97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Кроссворд</a:t>
            </a:r>
            <a:endParaRPr lang="en-UA" sz="2400" dirty="0"/>
          </a:p>
        </p:txBody>
      </p:sp>
      <p:pic>
        <p:nvPicPr>
          <p:cNvPr id="4102" name="Picture 6" descr="http://qrcoder.ru/code/?https%3A%2F%2Fdisk.yandex.ru%2Fi%2FOpb4Jl9xgXaAaQ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58" y="211784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 txBox="1">
            <a:spLocks/>
          </p:cNvSpPr>
          <p:nvPr/>
        </p:nvSpPr>
        <p:spPr>
          <a:xfrm>
            <a:off x="5410555" y="3240794"/>
            <a:ext cx="97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Вопросы</a:t>
            </a:r>
            <a:endParaRPr lang="en-UA" sz="2400" dirty="0"/>
          </a:p>
        </p:txBody>
      </p:sp>
      <p:pic>
        <p:nvPicPr>
          <p:cNvPr id="4104" name="Picture 8" descr="http://qrcoder.ru/code/?https%3A%2F%2Fdisk.yandex.ru%2Fi%2FgLwILrwhf5OgHw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869" y="4733889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 txBox="1">
            <a:spLocks/>
          </p:cNvSpPr>
          <p:nvPr/>
        </p:nvSpPr>
        <p:spPr>
          <a:xfrm>
            <a:off x="3778466" y="5740288"/>
            <a:ext cx="9762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Ответы</a:t>
            </a:r>
            <a:endParaRPr lang="en-UA" sz="2400" dirty="0"/>
          </a:p>
        </p:txBody>
      </p:sp>
    </p:spTree>
    <p:extLst>
      <p:ext uri="{BB962C8B-B14F-4D97-AF65-F5344CB8AC3E}">
        <p14:creationId xmlns:p14="http://schemas.microsoft.com/office/powerpoint/2010/main" val="7306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21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Увлекательный мир Виталия Бианки “Теремок”</vt:lpstr>
      <vt:lpstr>Сказка Теремок</vt:lpstr>
      <vt:lpstr>Звуки птиц</vt:lpstr>
      <vt:lpstr>Загадки</vt:lpstr>
      <vt:lpstr>Физкультурная минутка</vt:lpstr>
      <vt:lpstr>Кроссворд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254_1</cp:lastModifiedBy>
  <cp:revision>26</cp:revision>
  <dcterms:created xsi:type="dcterms:W3CDTF">2023-02-12T09:35:53Z</dcterms:created>
  <dcterms:modified xsi:type="dcterms:W3CDTF">2024-02-26T03:01:57Z</dcterms:modified>
</cp:coreProperties>
</file>