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68" r:id="rId4"/>
    <p:sldId id="272" r:id="rId5"/>
    <p:sldId id="267" r:id="rId6"/>
    <p:sldId id="274" r:id="rId7"/>
    <p:sldId id="273" r:id="rId8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14"/>
  </p:normalViewPr>
  <p:slideViewPr>
    <p:cSldViewPr snapToGrid="0" snapToObjects="1">
      <p:cViewPr varScale="1">
        <p:scale>
          <a:sx n="88" d="100"/>
          <a:sy n="88" d="100"/>
        </p:scale>
        <p:origin x="4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4620FE5-642B-5148-A909-6BB1B1C1C4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0016E0-4829-9147-9F35-F4BBC4331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181" y="2470944"/>
            <a:ext cx="7275616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BC8974-A03A-1747-BFCD-B43DBD9EE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181" y="4950619"/>
            <a:ext cx="7275616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87F56-DE78-964F-A442-30B1D9B27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BDEE9-E86E-8245-8518-96AA194CC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BDEED-8C19-BD4D-8131-FA6C911F6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32979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5834C-D0CB-FB40-BE9D-C1054187A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47566A-D858-EC4C-82A0-0676F8E4D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BC650-682A-344D-9D24-F4A1A8291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AE609-2CDD-5647-8F14-4AB94418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661AA-CADF-234D-8E09-7876FDDED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48421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63326B-D5AC-BE43-9E2C-310AB6E90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C0950-630D-E24C-B4DB-142C8D290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2444A-831C-C546-AFEE-DC29D33CD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B4A08-661A-3B45-B6F0-1F56FA643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3D39C-FD9F-F64A-9C9C-88CBE1748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56914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880ED-4F71-B14F-82AC-E0F6EA1ED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CA9CA-366A-134B-9BDF-89D769179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2BC67-4E60-F34F-9F90-7D87825FC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04EB2-4D39-8B4A-9EA4-5A719D025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4D79C-27AE-B948-BE0A-90905C5B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75988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EC89E-E1A5-664B-9571-2ADBD411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B5AB2A-BBBC-8642-BAFF-6151FA29D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FA2427-1882-3A4C-9EE4-2E61C8604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D0A68-DBFA-DD40-B795-3C712746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0916F-B05B-364B-A838-D37F7179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16657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32D84-B1A7-314A-8ECA-6B4B918D5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10475-D524-1B41-84A3-F9B0417AD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4FB488-B32C-DB4B-A1D3-8B9A50F0A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58625D-EFFD-B641-B1B8-151BB6C9E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4FC101-BEB3-6A44-9F7D-C3472C144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7E297-F24D-084C-BEA9-B7B4DF663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5854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3F3A8-EB48-8644-BF66-423C3162E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6257C-5F42-974A-8911-BBBA2B950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FEE4E-F709-454C-9647-8CD4E9891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6A72B8-35B0-BD4D-A33D-FDCE40B2AC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83949B-CF06-1F43-9A18-1263CCF272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F9BEE7-A110-E94C-812A-41F915C37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282226-48B2-EC4C-AD83-76D24C35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9CC3B0-6AFC-5340-932F-BCE717EA6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18631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57EEE-86A6-0347-B3FB-7E3663D9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949E60-4BD5-E044-B8EA-7F5DF2076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93D6F9-95FD-524C-8E95-E20086F7E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BBBCC2-FDF3-3E41-9C65-2E111FDBC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41528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FB707E-7844-8E4D-B9AC-428D58171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E4568-1E19-C44F-A9B4-15AEA46FF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A979E-0BC8-7B46-9478-7A18AA48F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04607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719CD-49FF-F443-95AC-DCA122798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C7A02-D850-EA4A-8F60-94B609431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9E97A0-16F7-C842-ABF8-BE44F4CC7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C24C4A-3EF6-5B4A-8916-730DD8D4D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0A5CA9-6323-EF45-8440-24F6F6E86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ADDA5E-EF7D-8046-BF28-9C2AF456E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422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2C835-16D0-364B-824A-970669427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21892C-B714-4E4B-84BE-694B7EF53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3AD696-473E-CD42-A7EA-EE8A3929D8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B590C-7A80-B64E-87CE-9AD7953BA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F38DB6-C46B-884E-B365-C7C18827D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C482B-7870-9E4D-8EDD-9D181FF2D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567389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09BEFB-7D3C-2D45-8791-C41776571FB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18538C-E3C6-174E-8383-D842C04E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294" y="365125"/>
            <a:ext cx="97625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B68D4-86B0-7940-A1A1-E4345E5CF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1294" y="1825625"/>
            <a:ext cx="97625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761B9-24CE-D44C-84A1-D23F908F6D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06D82-9D34-8A4C-9F29-3A81BA44BF40}" type="datetimeFigureOut">
              <a:rPr lang="en-UA" smtClean="0"/>
              <a:t>02/26/2024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EC120-3A36-E44C-B01C-AA69CDEDC9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A480EB-ACE6-2749-85F7-DA44C9B71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CD937-C86D-CE44-A86A-32F7CD417998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62842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B8E2-359A-AC4C-989D-9DA0E9F29D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Увлекательный мир Виталия Бианки</a:t>
            </a:r>
            <a:br>
              <a:rPr lang="ru-RU" sz="5400" b="1" dirty="0" smtClean="0"/>
            </a:br>
            <a:r>
              <a:rPr lang="en-US" sz="5400" b="1" dirty="0" smtClean="0"/>
              <a:t>“</a:t>
            </a:r>
            <a:r>
              <a:rPr lang="ru-RU" sz="5400" b="1" dirty="0" smtClean="0"/>
              <a:t>Чей нос лучше?</a:t>
            </a:r>
            <a:r>
              <a:rPr lang="en-US" sz="5400" b="1" dirty="0" smtClean="0"/>
              <a:t>”</a:t>
            </a:r>
            <a:endParaRPr lang="en-UA" sz="54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4EC72-7587-E341-A051-00138DB5D5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МАДОУ </a:t>
            </a:r>
            <a:r>
              <a:rPr lang="ru-RU" dirty="0" smtClean="0"/>
              <a:t>– </a:t>
            </a:r>
            <a:r>
              <a:rPr lang="ru-RU" smtClean="0"/>
              <a:t>детский сад  </a:t>
            </a:r>
            <a:r>
              <a:rPr lang="ru-RU" dirty="0" smtClean="0"/>
              <a:t>№254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Воспитатель</a:t>
            </a:r>
            <a:r>
              <a:rPr lang="en-US" dirty="0" smtClean="0"/>
              <a:t>:</a:t>
            </a:r>
            <a:r>
              <a:rPr lang="ru-RU" dirty="0" smtClean="0"/>
              <a:t> Конюхова Людмила Борисовна</a:t>
            </a:r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33520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4952" y="35056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Сказка «Чей нос лучше» В. Бианки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106347" y="449270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59" name="Freeform 8">
            <a:extLst>
              <a:ext uri="{FF2B5EF4-FFF2-40B4-BE49-F238E27FC236}">
                <a16:creationId xmlns:a16="http://schemas.microsoft.com/office/drawing/2014/main" id="{66BAEE3E-CA8D-084E-92F1-8ED17C076A4D}"/>
              </a:ext>
            </a:extLst>
          </p:cNvPr>
          <p:cNvSpPr>
            <a:spLocks noEditPoints="1"/>
          </p:cNvSpPr>
          <p:nvPr/>
        </p:nvSpPr>
        <p:spPr bwMode="auto">
          <a:xfrm>
            <a:off x="2519197" y="788833"/>
            <a:ext cx="334167" cy="360190"/>
          </a:xfrm>
          <a:custGeom>
            <a:avLst/>
            <a:gdLst>
              <a:gd name="T0" fmla="*/ 71 w 133"/>
              <a:gd name="T1" fmla="*/ 114 h 141"/>
              <a:gd name="T2" fmla="*/ 13 w 133"/>
              <a:gd name="T3" fmla="*/ 113 h 141"/>
              <a:gd name="T4" fmla="*/ 9 w 133"/>
              <a:gd name="T5" fmla="*/ 15 h 141"/>
              <a:gd name="T6" fmla="*/ 78 w 133"/>
              <a:gd name="T7" fmla="*/ 11 h 141"/>
              <a:gd name="T8" fmla="*/ 82 w 133"/>
              <a:gd name="T9" fmla="*/ 87 h 141"/>
              <a:gd name="T10" fmla="*/ 89 w 133"/>
              <a:gd name="T11" fmla="*/ 86 h 141"/>
              <a:gd name="T12" fmla="*/ 91 w 133"/>
              <a:gd name="T13" fmla="*/ 13 h 141"/>
              <a:gd name="T14" fmla="*/ 13 w 133"/>
              <a:gd name="T15" fmla="*/ 0 h 141"/>
              <a:gd name="T16" fmla="*/ 0 w 133"/>
              <a:gd name="T17" fmla="*/ 120 h 141"/>
              <a:gd name="T18" fmla="*/ 62 w 133"/>
              <a:gd name="T19" fmla="*/ 133 h 141"/>
              <a:gd name="T20" fmla="*/ 70 w 133"/>
              <a:gd name="T21" fmla="*/ 114 h 141"/>
              <a:gd name="T22" fmla="*/ 52 w 133"/>
              <a:gd name="T23" fmla="*/ 4 h 141"/>
              <a:gd name="T24" fmla="*/ 52 w 133"/>
              <a:gd name="T25" fmla="*/ 6 h 141"/>
              <a:gd name="T26" fmla="*/ 38 w 133"/>
              <a:gd name="T27" fmla="*/ 5 h 141"/>
              <a:gd name="T28" fmla="*/ 46 w 133"/>
              <a:gd name="T29" fmla="*/ 129 h 141"/>
              <a:gd name="T30" fmla="*/ 46 w 133"/>
              <a:gd name="T31" fmla="*/ 117 h 141"/>
              <a:gd name="T32" fmla="*/ 46 w 133"/>
              <a:gd name="T33" fmla="*/ 129 h 141"/>
              <a:gd name="T34" fmla="*/ 63 w 133"/>
              <a:gd name="T35" fmla="*/ 71 h 141"/>
              <a:gd name="T36" fmla="*/ 68 w 133"/>
              <a:gd name="T37" fmla="*/ 49 h 141"/>
              <a:gd name="T38" fmla="*/ 27 w 133"/>
              <a:gd name="T39" fmla="*/ 69 h 141"/>
              <a:gd name="T40" fmla="*/ 57 w 133"/>
              <a:gd name="T41" fmla="*/ 54 h 141"/>
              <a:gd name="T42" fmla="*/ 61 w 133"/>
              <a:gd name="T43" fmla="*/ 54 h 141"/>
              <a:gd name="T44" fmla="*/ 59 w 133"/>
              <a:gd name="T45" fmla="*/ 66 h 141"/>
              <a:gd name="T46" fmla="*/ 57 w 133"/>
              <a:gd name="T47" fmla="*/ 54 h 141"/>
              <a:gd name="T48" fmla="*/ 50 w 133"/>
              <a:gd name="T49" fmla="*/ 52 h 141"/>
              <a:gd name="T50" fmla="*/ 52 w 133"/>
              <a:gd name="T51" fmla="*/ 64 h 141"/>
              <a:gd name="T52" fmla="*/ 48 w 133"/>
              <a:gd name="T53" fmla="*/ 64 h 141"/>
              <a:gd name="T54" fmla="*/ 39 w 133"/>
              <a:gd name="T55" fmla="*/ 54 h 141"/>
              <a:gd name="T56" fmla="*/ 43 w 133"/>
              <a:gd name="T57" fmla="*/ 54 h 141"/>
              <a:gd name="T58" fmla="*/ 41 w 133"/>
              <a:gd name="T59" fmla="*/ 66 h 141"/>
              <a:gd name="T60" fmla="*/ 39 w 133"/>
              <a:gd name="T61" fmla="*/ 54 h 141"/>
              <a:gd name="T62" fmla="*/ 32 w 133"/>
              <a:gd name="T63" fmla="*/ 52 h 141"/>
              <a:gd name="T64" fmla="*/ 34 w 133"/>
              <a:gd name="T65" fmla="*/ 64 h 141"/>
              <a:gd name="T66" fmla="*/ 30 w 133"/>
              <a:gd name="T67" fmla="*/ 64 h 141"/>
              <a:gd name="T68" fmla="*/ 68 w 133"/>
              <a:gd name="T69" fmla="*/ 48 h 141"/>
              <a:gd name="T70" fmla="*/ 19 w 133"/>
              <a:gd name="T71" fmla="*/ 44 h 141"/>
              <a:gd name="T72" fmla="*/ 28 w 133"/>
              <a:gd name="T73" fmla="*/ 40 h 141"/>
              <a:gd name="T74" fmla="*/ 38 w 133"/>
              <a:gd name="T75" fmla="*/ 28 h 141"/>
              <a:gd name="T76" fmla="*/ 41 w 133"/>
              <a:gd name="T77" fmla="*/ 31 h 141"/>
              <a:gd name="T78" fmla="*/ 30 w 133"/>
              <a:gd name="T79" fmla="*/ 40 h 141"/>
              <a:gd name="T80" fmla="*/ 52 w 133"/>
              <a:gd name="T81" fmla="*/ 32 h 141"/>
              <a:gd name="T82" fmla="*/ 50 w 133"/>
              <a:gd name="T83" fmla="*/ 28 h 141"/>
              <a:gd name="T84" fmla="*/ 53 w 133"/>
              <a:gd name="T85" fmla="*/ 31 h 141"/>
              <a:gd name="T86" fmla="*/ 68 w 133"/>
              <a:gd name="T87" fmla="*/ 40 h 141"/>
              <a:gd name="T88" fmla="*/ 68 w 133"/>
              <a:gd name="T89" fmla="*/ 48 h 141"/>
              <a:gd name="T90" fmla="*/ 128 w 133"/>
              <a:gd name="T91" fmla="*/ 127 h 141"/>
              <a:gd name="T92" fmla="*/ 102 w 133"/>
              <a:gd name="T93" fmla="*/ 138 h 141"/>
              <a:gd name="T94" fmla="*/ 97 w 133"/>
              <a:gd name="T95" fmla="*/ 139 h 141"/>
              <a:gd name="T96" fmla="*/ 64 w 133"/>
              <a:gd name="T97" fmla="*/ 124 h 141"/>
              <a:gd name="T98" fmla="*/ 84 w 133"/>
              <a:gd name="T99" fmla="*/ 123 h 141"/>
              <a:gd name="T100" fmla="*/ 81 w 133"/>
              <a:gd name="T101" fmla="*/ 119 h 141"/>
              <a:gd name="T102" fmla="*/ 62 w 133"/>
              <a:gd name="T103" fmla="*/ 79 h 141"/>
              <a:gd name="T104" fmla="*/ 83 w 133"/>
              <a:gd name="T105" fmla="*/ 101 h 141"/>
              <a:gd name="T106" fmla="*/ 93 w 133"/>
              <a:gd name="T107" fmla="*/ 94 h 141"/>
              <a:gd name="T108" fmla="*/ 95 w 133"/>
              <a:gd name="T109" fmla="*/ 88 h 141"/>
              <a:gd name="T110" fmla="*/ 105 w 133"/>
              <a:gd name="T111" fmla="*/ 92 h 141"/>
              <a:gd name="T112" fmla="*/ 115 w 133"/>
              <a:gd name="T113" fmla="*/ 86 h 141"/>
              <a:gd name="T114" fmla="*/ 125 w 133"/>
              <a:gd name="T115" fmla="*/ 101 h 141"/>
              <a:gd name="T116" fmla="*/ 130 w 133"/>
              <a:gd name="T117" fmla="*/ 12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3" h="141">
                <a:moveTo>
                  <a:pt x="70" y="114"/>
                </a:moveTo>
                <a:cubicBezTo>
                  <a:pt x="70" y="114"/>
                  <a:pt x="70" y="114"/>
                  <a:pt x="71" y="114"/>
                </a:cubicBezTo>
                <a:cubicBezTo>
                  <a:pt x="70" y="113"/>
                  <a:pt x="70" y="113"/>
                  <a:pt x="70" y="113"/>
                </a:cubicBezTo>
                <a:cubicBezTo>
                  <a:pt x="13" y="113"/>
                  <a:pt x="13" y="113"/>
                  <a:pt x="13" y="113"/>
                </a:cubicBezTo>
                <a:cubicBezTo>
                  <a:pt x="11" y="113"/>
                  <a:pt x="9" y="111"/>
                  <a:pt x="9" y="109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3"/>
                  <a:pt x="11" y="11"/>
                  <a:pt x="13" y="11"/>
                </a:cubicBezTo>
                <a:cubicBezTo>
                  <a:pt x="78" y="11"/>
                  <a:pt x="78" y="11"/>
                  <a:pt x="78" y="11"/>
                </a:cubicBezTo>
                <a:cubicBezTo>
                  <a:pt x="80" y="11"/>
                  <a:pt x="82" y="13"/>
                  <a:pt x="82" y="15"/>
                </a:cubicBezTo>
                <a:cubicBezTo>
                  <a:pt x="82" y="87"/>
                  <a:pt x="82" y="87"/>
                  <a:pt x="82" y="87"/>
                </a:cubicBezTo>
                <a:cubicBezTo>
                  <a:pt x="83" y="86"/>
                  <a:pt x="85" y="86"/>
                  <a:pt x="87" y="86"/>
                </a:cubicBezTo>
                <a:cubicBezTo>
                  <a:pt x="88" y="86"/>
                  <a:pt x="89" y="86"/>
                  <a:pt x="89" y="86"/>
                </a:cubicBezTo>
                <a:cubicBezTo>
                  <a:pt x="90" y="85"/>
                  <a:pt x="90" y="84"/>
                  <a:pt x="91" y="84"/>
                </a:cubicBezTo>
                <a:cubicBezTo>
                  <a:pt x="91" y="13"/>
                  <a:pt x="91" y="13"/>
                  <a:pt x="91" y="13"/>
                </a:cubicBezTo>
                <a:cubicBezTo>
                  <a:pt x="91" y="6"/>
                  <a:pt x="85" y="0"/>
                  <a:pt x="78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7"/>
                  <a:pt x="6" y="133"/>
                  <a:pt x="13" y="133"/>
                </a:cubicBezTo>
                <a:cubicBezTo>
                  <a:pt x="62" y="133"/>
                  <a:pt x="62" y="133"/>
                  <a:pt x="62" y="133"/>
                </a:cubicBezTo>
                <a:cubicBezTo>
                  <a:pt x="59" y="131"/>
                  <a:pt x="58" y="127"/>
                  <a:pt x="59" y="123"/>
                </a:cubicBezTo>
                <a:cubicBezTo>
                  <a:pt x="60" y="118"/>
                  <a:pt x="64" y="114"/>
                  <a:pt x="70" y="114"/>
                </a:cubicBezTo>
                <a:close/>
                <a:moveTo>
                  <a:pt x="39" y="4"/>
                </a:moveTo>
                <a:cubicBezTo>
                  <a:pt x="52" y="4"/>
                  <a:pt x="52" y="4"/>
                  <a:pt x="52" y="4"/>
                </a:cubicBezTo>
                <a:cubicBezTo>
                  <a:pt x="53" y="4"/>
                  <a:pt x="53" y="4"/>
                  <a:pt x="53" y="5"/>
                </a:cubicBezTo>
                <a:cubicBezTo>
                  <a:pt x="53" y="6"/>
                  <a:pt x="53" y="6"/>
                  <a:pt x="52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8" y="6"/>
                  <a:pt x="38" y="6"/>
                  <a:pt x="38" y="5"/>
                </a:cubicBezTo>
                <a:cubicBezTo>
                  <a:pt x="38" y="4"/>
                  <a:pt x="38" y="4"/>
                  <a:pt x="39" y="4"/>
                </a:cubicBezTo>
                <a:close/>
                <a:moveTo>
                  <a:pt x="46" y="129"/>
                </a:moveTo>
                <a:cubicBezTo>
                  <a:pt x="42" y="129"/>
                  <a:pt x="39" y="126"/>
                  <a:pt x="39" y="123"/>
                </a:cubicBezTo>
                <a:cubicBezTo>
                  <a:pt x="39" y="120"/>
                  <a:pt x="42" y="117"/>
                  <a:pt x="46" y="117"/>
                </a:cubicBezTo>
                <a:cubicBezTo>
                  <a:pt x="49" y="117"/>
                  <a:pt x="52" y="120"/>
                  <a:pt x="52" y="123"/>
                </a:cubicBezTo>
                <a:cubicBezTo>
                  <a:pt x="52" y="126"/>
                  <a:pt x="49" y="129"/>
                  <a:pt x="46" y="129"/>
                </a:cubicBezTo>
                <a:close/>
                <a:moveTo>
                  <a:pt x="28" y="71"/>
                </a:moveTo>
                <a:cubicBezTo>
                  <a:pt x="63" y="71"/>
                  <a:pt x="63" y="71"/>
                  <a:pt x="63" y="71"/>
                </a:cubicBezTo>
                <a:cubicBezTo>
                  <a:pt x="63" y="71"/>
                  <a:pt x="64" y="70"/>
                  <a:pt x="64" y="69"/>
                </a:cubicBezTo>
                <a:cubicBezTo>
                  <a:pt x="68" y="49"/>
                  <a:pt x="68" y="49"/>
                  <a:pt x="68" y="49"/>
                </a:cubicBezTo>
                <a:cubicBezTo>
                  <a:pt x="23" y="49"/>
                  <a:pt x="23" y="49"/>
                  <a:pt x="23" y="49"/>
                </a:cubicBezTo>
                <a:cubicBezTo>
                  <a:pt x="27" y="69"/>
                  <a:pt x="27" y="69"/>
                  <a:pt x="27" y="69"/>
                </a:cubicBezTo>
                <a:cubicBezTo>
                  <a:pt x="27" y="70"/>
                  <a:pt x="28" y="71"/>
                  <a:pt x="28" y="71"/>
                </a:cubicBezTo>
                <a:close/>
                <a:moveTo>
                  <a:pt x="57" y="54"/>
                </a:moveTo>
                <a:cubicBezTo>
                  <a:pt x="57" y="53"/>
                  <a:pt x="58" y="52"/>
                  <a:pt x="59" y="52"/>
                </a:cubicBezTo>
                <a:cubicBezTo>
                  <a:pt x="60" y="52"/>
                  <a:pt x="61" y="53"/>
                  <a:pt x="61" y="54"/>
                </a:cubicBezTo>
                <a:cubicBezTo>
                  <a:pt x="61" y="64"/>
                  <a:pt x="61" y="64"/>
                  <a:pt x="61" y="64"/>
                </a:cubicBezTo>
                <a:cubicBezTo>
                  <a:pt x="61" y="65"/>
                  <a:pt x="60" y="66"/>
                  <a:pt x="59" y="66"/>
                </a:cubicBezTo>
                <a:cubicBezTo>
                  <a:pt x="58" y="66"/>
                  <a:pt x="57" y="65"/>
                  <a:pt x="57" y="64"/>
                </a:cubicBezTo>
                <a:lnTo>
                  <a:pt x="57" y="54"/>
                </a:lnTo>
                <a:close/>
                <a:moveTo>
                  <a:pt x="48" y="54"/>
                </a:moveTo>
                <a:cubicBezTo>
                  <a:pt x="48" y="53"/>
                  <a:pt x="49" y="52"/>
                  <a:pt x="50" y="52"/>
                </a:cubicBezTo>
                <a:cubicBezTo>
                  <a:pt x="51" y="52"/>
                  <a:pt x="52" y="53"/>
                  <a:pt x="52" y="54"/>
                </a:cubicBezTo>
                <a:cubicBezTo>
                  <a:pt x="52" y="64"/>
                  <a:pt x="52" y="64"/>
                  <a:pt x="52" y="64"/>
                </a:cubicBezTo>
                <a:cubicBezTo>
                  <a:pt x="52" y="65"/>
                  <a:pt x="51" y="66"/>
                  <a:pt x="50" y="66"/>
                </a:cubicBezTo>
                <a:cubicBezTo>
                  <a:pt x="49" y="66"/>
                  <a:pt x="48" y="65"/>
                  <a:pt x="48" y="64"/>
                </a:cubicBezTo>
                <a:lnTo>
                  <a:pt x="48" y="54"/>
                </a:lnTo>
                <a:close/>
                <a:moveTo>
                  <a:pt x="39" y="54"/>
                </a:moveTo>
                <a:cubicBezTo>
                  <a:pt x="39" y="53"/>
                  <a:pt x="40" y="52"/>
                  <a:pt x="41" y="52"/>
                </a:cubicBezTo>
                <a:cubicBezTo>
                  <a:pt x="42" y="52"/>
                  <a:pt x="43" y="53"/>
                  <a:pt x="43" y="54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5"/>
                  <a:pt x="42" y="66"/>
                  <a:pt x="41" y="66"/>
                </a:cubicBezTo>
                <a:cubicBezTo>
                  <a:pt x="40" y="66"/>
                  <a:pt x="39" y="65"/>
                  <a:pt x="39" y="64"/>
                </a:cubicBezTo>
                <a:lnTo>
                  <a:pt x="39" y="54"/>
                </a:lnTo>
                <a:close/>
                <a:moveTo>
                  <a:pt x="30" y="54"/>
                </a:moveTo>
                <a:cubicBezTo>
                  <a:pt x="30" y="53"/>
                  <a:pt x="31" y="52"/>
                  <a:pt x="32" y="52"/>
                </a:cubicBezTo>
                <a:cubicBezTo>
                  <a:pt x="33" y="52"/>
                  <a:pt x="34" y="53"/>
                  <a:pt x="34" y="54"/>
                </a:cubicBezTo>
                <a:cubicBezTo>
                  <a:pt x="34" y="64"/>
                  <a:pt x="34" y="64"/>
                  <a:pt x="34" y="64"/>
                </a:cubicBezTo>
                <a:cubicBezTo>
                  <a:pt x="34" y="65"/>
                  <a:pt x="33" y="66"/>
                  <a:pt x="32" y="66"/>
                </a:cubicBezTo>
                <a:cubicBezTo>
                  <a:pt x="31" y="66"/>
                  <a:pt x="30" y="65"/>
                  <a:pt x="30" y="64"/>
                </a:cubicBezTo>
                <a:lnTo>
                  <a:pt x="30" y="54"/>
                </a:lnTo>
                <a:close/>
                <a:moveTo>
                  <a:pt x="68" y="48"/>
                </a:moveTo>
                <a:cubicBezTo>
                  <a:pt x="23" y="48"/>
                  <a:pt x="23" y="48"/>
                  <a:pt x="23" y="48"/>
                </a:cubicBezTo>
                <a:cubicBezTo>
                  <a:pt x="21" y="48"/>
                  <a:pt x="19" y="46"/>
                  <a:pt x="19" y="44"/>
                </a:cubicBezTo>
                <a:cubicBezTo>
                  <a:pt x="19" y="42"/>
                  <a:pt x="21" y="40"/>
                  <a:pt x="23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38" y="31"/>
                  <a:pt x="38" y="31"/>
                  <a:pt x="38" y="31"/>
                </a:cubicBezTo>
                <a:cubicBezTo>
                  <a:pt x="37" y="30"/>
                  <a:pt x="37" y="29"/>
                  <a:pt x="38" y="28"/>
                </a:cubicBezTo>
                <a:cubicBezTo>
                  <a:pt x="39" y="27"/>
                  <a:pt x="40" y="27"/>
                  <a:pt x="41" y="28"/>
                </a:cubicBezTo>
                <a:cubicBezTo>
                  <a:pt x="42" y="29"/>
                  <a:pt x="42" y="31"/>
                  <a:pt x="41" y="31"/>
                </a:cubicBezTo>
                <a:cubicBezTo>
                  <a:pt x="41" y="32"/>
                  <a:pt x="40" y="32"/>
                  <a:pt x="39" y="32"/>
                </a:cubicBezTo>
                <a:cubicBezTo>
                  <a:pt x="30" y="40"/>
                  <a:pt x="30" y="40"/>
                  <a:pt x="30" y="40"/>
                </a:cubicBezTo>
                <a:cubicBezTo>
                  <a:pt x="61" y="40"/>
                  <a:pt x="61" y="40"/>
                  <a:pt x="61" y="40"/>
                </a:cubicBezTo>
                <a:cubicBezTo>
                  <a:pt x="52" y="32"/>
                  <a:pt x="52" y="32"/>
                  <a:pt x="52" y="32"/>
                </a:cubicBezTo>
                <a:cubicBezTo>
                  <a:pt x="51" y="32"/>
                  <a:pt x="50" y="32"/>
                  <a:pt x="50" y="31"/>
                </a:cubicBezTo>
                <a:cubicBezTo>
                  <a:pt x="49" y="31"/>
                  <a:pt x="49" y="29"/>
                  <a:pt x="50" y="28"/>
                </a:cubicBezTo>
                <a:cubicBezTo>
                  <a:pt x="51" y="27"/>
                  <a:pt x="52" y="27"/>
                  <a:pt x="53" y="28"/>
                </a:cubicBezTo>
                <a:cubicBezTo>
                  <a:pt x="54" y="29"/>
                  <a:pt x="54" y="30"/>
                  <a:pt x="53" y="31"/>
                </a:cubicBezTo>
                <a:cubicBezTo>
                  <a:pt x="63" y="40"/>
                  <a:pt x="63" y="40"/>
                  <a:pt x="63" y="40"/>
                </a:cubicBezTo>
                <a:cubicBezTo>
                  <a:pt x="68" y="40"/>
                  <a:pt x="68" y="40"/>
                  <a:pt x="68" y="40"/>
                </a:cubicBezTo>
                <a:cubicBezTo>
                  <a:pt x="71" y="40"/>
                  <a:pt x="72" y="42"/>
                  <a:pt x="72" y="44"/>
                </a:cubicBezTo>
                <a:cubicBezTo>
                  <a:pt x="72" y="46"/>
                  <a:pt x="71" y="48"/>
                  <a:pt x="68" y="48"/>
                </a:cubicBezTo>
                <a:close/>
                <a:moveTo>
                  <a:pt x="130" y="120"/>
                </a:moveTo>
                <a:cubicBezTo>
                  <a:pt x="131" y="122"/>
                  <a:pt x="130" y="126"/>
                  <a:pt x="128" y="127"/>
                </a:cubicBezTo>
                <a:cubicBezTo>
                  <a:pt x="109" y="139"/>
                  <a:pt x="109" y="139"/>
                  <a:pt x="109" y="139"/>
                </a:cubicBezTo>
                <a:cubicBezTo>
                  <a:pt x="107" y="141"/>
                  <a:pt x="104" y="140"/>
                  <a:pt x="102" y="138"/>
                </a:cubicBezTo>
                <a:cubicBezTo>
                  <a:pt x="102" y="138"/>
                  <a:pt x="101" y="138"/>
                  <a:pt x="101" y="139"/>
                </a:cubicBezTo>
                <a:cubicBezTo>
                  <a:pt x="100" y="139"/>
                  <a:pt x="98" y="139"/>
                  <a:pt x="97" y="139"/>
                </a:cubicBezTo>
                <a:cubicBezTo>
                  <a:pt x="69" y="132"/>
                  <a:pt x="69" y="132"/>
                  <a:pt x="69" y="132"/>
                </a:cubicBezTo>
                <a:cubicBezTo>
                  <a:pt x="66" y="131"/>
                  <a:pt x="64" y="128"/>
                  <a:pt x="64" y="124"/>
                </a:cubicBezTo>
                <a:cubicBezTo>
                  <a:pt x="65" y="121"/>
                  <a:pt x="68" y="119"/>
                  <a:pt x="71" y="120"/>
                </a:cubicBezTo>
                <a:cubicBezTo>
                  <a:pt x="84" y="123"/>
                  <a:pt x="84" y="123"/>
                  <a:pt x="84" y="123"/>
                </a:cubicBezTo>
                <a:cubicBezTo>
                  <a:pt x="83" y="122"/>
                  <a:pt x="83" y="122"/>
                  <a:pt x="83" y="122"/>
                </a:cubicBezTo>
                <a:cubicBezTo>
                  <a:pt x="81" y="119"/>
                  <a:pt x="81" y="119"/>
                  <a:pt x="81" y="119"/>
                </a:cubicBezTo>
                <a:cubicBezTo>
                  <a:pt x="61" y="88"/>
                  <a:pt x="61" y="88"/>
                  <a:pt x="61" y="88"/>
                </a:cubicBezTo>
                <a:cubicBezTo>
                  <a:pt x="59" y="85"/>
                  <a:pt x="59" y="81"/>
                  <a:pt x="62" y="79"/>
                </a:cubicBezTo>
                <a:cubicBezTo>
                  <a:pt x="65" y="77"/>
                  <a:pt x="68" y="78"/>
                  <a:pt x="70" y="81"/>
                </a:cubicBezTo>
                <a:cubicBezTo>
                  <a:pt x="83" y="101"/>
                  <a:pt x="83" y="101"/>
                  <a:pt x="83" y="101"/>
                </a:cubicBezTo>
                <a:cubicBezTo>
                  <a:pt x="81" y="98"/>
                  <a:pt x="82" y="94"/>
                  <a:pt x="84" y="92"/>
                </a:cubicBezTo>
                <a:cubicBezTo>
                  <a:pt x="87" y="91"/>
                  <a:pt x="91" y="92"/>
                  <a:pt x="93" y="94"/>
                </a:cubicBezTo>
                <a:cubicBezTo>
                  <a:pt x="94" y="96"/>
                  <a:pt x="94" y="96"/>
                  <a:pt x="94" y="96"/>
                </a:cubicBezTo>
                <a:cubicBezTo>
                  <a:pt x="92" y="93"/>
                  <a:pt x="93" y="89"/>
                  <a:pt x="95" y="88"/>
                </a:cubicBezTo>
                <a:cubicBezTo>
                  <a:pt x="98" y="86"/>
                  <a:pt x="102" y="87"/>
                  <a:pt x="104" y="90"/>
                </a:cubicBezTo>
                <a:cubicBezTo>
                  <a:pt x="105" y="92"/>
                  <a:pt x="105" y="92"/>
                  <a:pt x="105" y="92"/>
                </a:cubicBezTo>
                <a:cubicBezTo>
                  <a:pt x="103" y="89"/>
                  <a:pt x="104" y="85"/>
                  <a:pt x="107" y="84"/>
                </a:cubicBezTo>
                <a:cubicBezTo>
                  <a:pt x="109" y="82"/>
                  <a:pt x="113" y="83"/>
                  <a:pt x="115" y="86"/>
                </a:cubicBezTo>
                <a:cubicBezTo>
                  <a:pt x="120" y="94"/>
                  <a:pt x="120" y="94"/>
                  <a:pt x="120" y="94"/>
                </a:cubicBezTo>
                <a:cubicBezTo>
                  <a:pt x="125" y="101"/>
                  <a:pt x="125" y="101"/>
                  <a:pt x="125" y="101"/>
                </a:cubicBezTo>
                <a:cubicBezTo>
                  <a:pt x="130" y="109"/>
                  <a:pt x="130" y="109"/>
                  <a:pt x="130" y="109"/>
                </a:cubicBezTo>
                <a:cubicBezTo>
                  <a:pt x="133" y="113"/>
                  <a:pt x="132" y="117"/>
                  <a:pt x="130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026" name="Picture 2" descr="https://haski-mana.ru/wp-content/uploads/7/c/5/7c5cd46f70158606283022378c0b826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796" y="2273745"/>
            <a:ext cx="6286409" cy="353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disk.yandex.ru%2Fd%2FxRowVfkyJ6WbMw&amp;6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730" y="2984523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21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347" y="35056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Угадай чей птицы клюв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106347" y="449270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977" y="1992085"/>
            <a:ext cx="5930851" cy="3953901"/>
          </a:xfrm>
          <a:prstGeom prst="rect">
            <a:avLst/>
          </a:prstGeom>
        </p:spPr>
      </p:pic>
      <p:sp>
        <p:nvSpPr>
          <p:cNvPr id="10" name="Freeform: Shape 41">
            <a:extLst>
              <a:ext uri="{FF2B5EF4-FFF2-40B4-BE49-F238E27FC236}">
                <a16:creationId xmlns:a16="http://schemas.microsoft.com/office/drawing/2014/main" id="{939E277E-6D95-1F4D-A97B-87DE28806F3E}"/>
              </a:ext>
            </a:extLst>
          </p:cNvPr>
          <p:cNvSpPr>
            <a:spLocks/>
          </p:cNvSpPr>
          <p:nvPr/>
        </p:nvSpPr>
        <p:spPr bwMode="auto">
          <a:xfrm>
            <a:off x="2461099" y="836961"/>
            <a:ext cx="340360" cy="274483"/>
          </a:xfrm>
          <a:custGeom>
            <a:avLst/>
            <a:gdLst/>
            <a:ahLst/>
            <a:cxnLst>
              <a:cxn ang="0">
                <a:pos x="55" y="27"/>
              </a:cxn>
              <a:cxn ang="0">
                <a:pos x="54" y="27"/>
              </a:cxn>
              <a:cxn ang="0">
                <a:pos x="54" y="27"/>
              </a:cxn>
              <a:cxn ang="0">
                <a:pos x="53" y="27"/>
              </a:cxn>
              <a:cxn ang="0">
                <a:pos x="28" y="6"/>
              </a:cxn>
              <a:cxn ang="0">
                <a:pos x="4" y="27"/>
              </a:cxn>
              <a:cxn ang="0">
                <a:pos x="3" y="27"/>
              </a:cxn>
              <a:cxn ang="0">
                <a:pos x="2" y="27"/>
              </a:cxn>
              <a:cxn ang="0">
                <a:pos x="0" y="24"/>
              </a:cxn>
              <a:cxn ang="0">
                <a:pos x="0" y="23"/>
              </a:cxn>
              <a:cxn ang="0">
                <a:pos x="26" y="1"/>
              </a:cxn>
              <a:cxn ang="0">
                <a:pos x="31" y="1"/>
              </a:cxn>
              <a:cxn ang="0">
                <a:pos x="40" y="8"/>
              </a:cxn>
              <a:cxn ang="0">
                <a:pos x="40" y="1"/>
              </a:cxn>
              <a:cxn ang="0">
                <a:pos x="41" y="0"/>
              </a:cxn>
              <a:cxn ang="0">
                <a:pos x="48" y="0"/>
              </a:cxn>
              <a:cxn ang="0">
                <a:pos x="49" y="1"/>
              </a:cxn>
              <a:cxn ang="0">
                <a:pos x="49" y="16"/>
              </a:cxn>
              <a:cxn ang="0">
                <a:pos x="57" y="23"/>
              </a:cxn>
              <a:cxn ang="0">
                <a:pos x="57" y="24"/>
              </a:cxn>
              <a:cxn ang="0">
                <a:pos x="55" y="27"/>
              </a:cxn>
              <a:cxn ang="0">
                <a:pos x="49" y="44"/>
              </a:cxn>
              <a:cxn ang="0">
                <a:pos x="47" y="46"/>
              </a:cxn>
              <a:cxn ang="0">
                <a:pos x="33" y="46"/>
              </a:cxn>
              <a:cxn ang="0">
                <a:pos x="33" y="32"/>
              </a:cxn>
              <a:cxn ang="0">
                <a:pos x="24" y="32"/>
              </a:cxn>
              <a:cxn ang="0">
                <a:pos x="24" y="46"/>
              </a:cxn>
              <a:cxn ang="0">
                <a:pos x="10" y="46"/>
              </a:cxn>
              <a:cxn ang="0">
                <a:pos x="8" y="44"/>
              </a:cxn>
              <a:cxn ang="0">
                <a:pos x="8" y="27"/>
              </a:cxn>
              <a:cxn ang="0">
                <a:pos x="8" y="26"/>
              </a:cxn>
              <a:cxn ang="0">
                <a:pos x="28" y="9"/>
              </a:cxn>
              <a:cxn ang="0">
                <a:pos x="49" y="26"/>
              </a:cxn>
              <a:cxn ang="0">
                <a:pos x="49" y="27"/>
              </a:cxn>
              <a:cxn ang="0">
                <a:pos x="49" y="44"/>
              </a:cxn>
            </a:cxnLst>
            <a:rect l="0" t="0" r="r" b="b"/>
            <a:pathLst>
              <a:path w="57" h="46">
                <a:moveTo>
                  <a:pt x="55" y="27"/>
                </a:moveTo>
                <a:cubicBezTo>
                  <a:pt x="55" y="27"/>
                  <a:pt x="54" y="27"/>
                  <a:pt x="54" y="27"/>
                </a:cubicBezTo>
                <a:cubicBezTo>
                  <a:pt x="54" y="27"/>
                  <a:pt x="54" y="27"/>
                  <a:pt x="54" y="27"/>
                </a:cubicBezTo>
                <a:cubicBezTo>
                  <a:pt x="54" y="27"/>
                  <a:pt x="53" y="27"/>
                  <a:pt x="53" y="27"/>
                </a:cubicBezTo>
                <a:cubicBezTo>
                  <a:pt x="28" y="6"/>
                  <a:pt x="28" y="6"/>
                  <a:pt x="28" y="6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3" y="27"/>
                  <a:pt x="3" y="27"/>
                </a:cubicBezTo>
                <a:cubicBezTo>
                  <a:pt x="3" y="27"/>
                  <a:pt x="2" y="27"/>
                  <a:pt x="2" y="27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0" y="23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0"/>
                  <a:pt x="30" y="0"/>
                  <a:pt x="31" y="1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0" y="0"/>
                  <a:pt x="41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9" y="0"/>
                  <a:pt x="49" y="1"/>
                  <a:pt x="49" y="1"/>
                </a:cubicBezTo>
                <a:cubicBezTo>
                  <a:pt x="49" y="16"/>
                  <a:pt x="49" y="16"/>
                  <a:pt x="49" y="16"/>
                </a:cubicBezTo>
                <a:cubicBezTo>
                  <a:pt x="57" y="23"/>
                  <a:pt x="57" y="23"/>
                  <a:pt x="57" y="23"/>
                </a:cubicBezTo>
                <a:cubicBezTo>
                  <a:pt x="57" y="23"/>
                  <a:pt x="57" y="24"/>
                  <a:pt x="57" y="24"/>
                </a:cubicBezTo>
                <a:lnTo>
                  <a:pt x="55" y="27"/>
                </a:lnTo>
                <a:close/>
                <a:moveTo>
                  <a:pt x="49" y="44"/>
                </a:moveTo>
                <a:cubicBezTo>
                  <a:pt x="49" y="45"/>
                  <a:pt x="48" y="46"/>
                  <a:pt x="47" y="46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32"/>
                  <a:pt x="33" y="32"/>
                  <a:pt x="33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46"/>
                  <a:pt x="24" y="46"/>
                  <a:pt x="24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9" y="46"/>
                  <a:pt x="8" y="45"/>
                  <a:pt x="8" y="44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6"/>
                  <a:pt x="8" y="26"/>
                </a:cubicBezTo>
                <a:cubicBezTo>
                  <a:pt x="28" y="9"/>
                  <a:pt x="28" y="9"/>
                  <a:pt x="28" y="9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7"/>
                  <a:pt x="49" y="27"/>
                </a:cubicBezTo>
                <a:lnTo>
                  <a:pt x="49" y="4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pic>
        <p:nvPicPr>
          <p:cNvPr id="2050" name="Picture 2" descr="http://qrcoder.ru/code/?https%3A%2F%2Fdisk.yandex.ru%2Fi%2FiCZQzgRBdOCzGg&amp;6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529" y="2911760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63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797" y="386222"/>
            <a:ext cx="9762506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Кто чем питается?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1374827" y="379601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1" name="Freeform 99">
            <a:extLst>
              <a:ext uri="{FF2B5EF4-FFF2-40B4-BE49-F238E27FC236}">
                <a16:creationId xmlns:a16="http://schemas.microsoft.com/office/drawing/2014/main" id="{1EF07E4A-7E8B-D944-8B42-38734ED20393}"/>
              </a:ext>
            </a:extLst>
          </p:cNvPr>
          <p:cNvSpPr>
            <a:spLocks noEditPoints="1"/>
          </p:cNvSpPr>
          <p:nvPr/>
        </p:nvSpPr>
        <p:spPr bwMode="auto">
          <a:xfrm>
            <a:off x="1719236" y="617170"/>
            <a:ext cx="361046" cy="574728"/>
          </a:xfrm>
          <a:custGeom>
            <a:avLst/>
            <a:gdLst/>
            <a:ahLst/>
            <a:cxnLst>
              <a:cxn ang="0">
                <a:pos x="98" y="0"/>
              </a:cxn>
              <a:cxn ang="0">
                <a:pos x="60" y="7"/>
              </a:cxn>
              <a:cxn ang="0">
                <a:pos x="29" y="27"/>
              </a:cxn>
              <a:cxn ang="0">
                <a:pos x="7" y="59"/>
              </a:cxn>
              <a:cxn ang="0">
                <a:pos x="0" y="98"/>
              </a:cxn>
              <a:cxn ang="0">
                <a:pos x="0" y="116"/>
              </a:cxn>
              <a:cxn ang="0">
                <a:pos x="9" y="154"/>
              </a:cxn>
              <a:cxn ang="0">
                <a:pos x="31" y="208"/>
              </a:cxn>
              <a:cxn ang="0">
                <a:pos x="67" y="270"/>
              </a:cxn>
              <a:cxn ang="0">
                <a:pos x="98" y="311"/>
              </a:cxn>
              <a:cxn ang="0">
                <a:pos x="112" y="291"/>
              </a:cxn>
              <a:cxn ang="0">
                <a:pos x="147" y="241"/>
              </a:cxn>
              <a:cxn ang="0">
                <a:pos x="180" y="172"/>
              </a:cxn>
              <a:cxn ang="0">
                <a:pos x="190" y="134"/>
              </a:cxn>
              <a:cxn ang="0">
                <a:pos x="196" y="98"/>
              </a:cxn>
              <a:cxn ang="0">
                <a:pos x="194" y="78"/>
              </a:cxn>
              <a:cxn ang="0">
                <a:pos x="178" y="41"/>
              </a:cxn>
              <a:cxn ang="0">
                <a:pos x="152" y="16"/>
              </a:cxn>
              <a:cxn ang="0">
                <a:pos x="118" y="1"/>
              </a:cxn>
              <a:cxn ang="0">
                <a:pos x="98" y="0"/>
              </a:cxn>
              <a:cxn ang="0">
                <a:pos x="98" y="157"/>
              </a:cxn>
              <a:cxn ang="0">
                <a:pos x="74" y="152"/>
              </a:cxn>
              <a:cxn ang="0">
                <a:pos x="54" y="139"/>
              </a:cxn>
              <a:cxn ang="0">
                <a:pos x="42" y="119"/>
              </a:cxn>
              <a:cxn ang="0">
                <a:pos x="38" y="98"/>
              </a:cxn>
              <a:cxn ang="0">
                <a:pos x="38" y="85"/>
              </a:cxn>
              <a:cxn ang="0">
                <a:pos x="47" y="63"/>
              </a:cxn>
              <a:cxn ang="0">
                <a:pos x="64" y="47"/>
              </a:cxn>
              <a:cxn ang="0">
                <a:pos x="85" y="38"/>
              </a:cxn>
              <a:cxn ang="0">
                <a:pos x="98" y="36"/>
              </a:cxn>
              <a:cxn ang="0">
                <a:pos x="122" y="41"/>
              </a:cxn>
              <a:cxn ang="0">
                <a:pos x="140" y="54"/>
              </a:cxn>
              <a:cxn ang="0">
                <a:pos x="152" y="74"/>
              </a:cxn>
              <a:cxn ang="0">
                <a:pos x="158" y="98"/>
              </a:cxn>
              <a:cxn ang="0">
                <a:pos x="156" y="108"/>
              </a:cxn>
              <a:cxn ang="0">
                <a:pos x="147" y="130"/>
              </a:cxn>
              <a:cxn ang="0">
                <a:pos x="131" y="146"/>
              </a:cxn>
              <a:cxn ang="0">
                <a:pos x="109" y="156"/>
              </a:cxn>
              <a:cxn ang="0">
                <a:pos x="98" y="157"/>
              </a:cxn>
              <a:cxn ang="0">
                <a:pos x="60" y="98"/>
              </a:cxn>
              <a:cxn ang="0">
                <a:pos x="62" y="112"/>
              </a:cxn>
              <a:cxn ang="0">
                <a:pos x="71" y="123"/>
              </a:cxn>
              <a:cxn ang="0">
                <a:pos x="83" y="132"/>
              </a:cxn>
              <a:cxn ang="0">
                <a:pos x="98" y="134"/>
              </a:cxn>
              <a:cxn ang="0">
                <a:pos x="105" y="134"/>
              </a:cxn>
              <a:cxn ang="0">
                <a:pos x="118" y="128"/>
              </a:cxn>
              <a:cxn ang="0">
                <a:pos x="129" y="117"/>
              </a:cxn>
              <a:cxn ang="0">
                <a:pos x="134" y="105"/>
              </a:cxn>
              <a:cxn ang="0">
                <a:pos x="136" y="98"/>
              </a:cxn>
              <a:cxn ang="0">
                <a:pos x="132" y="81"/>
              </a:cxn>
              <a:cxn ang="0">
                <a:pos x="125" y="70"/>
              </a:cxn>
              <a:cxn ang="0">
                <a:pos x="112" y="61"/>
              </a:cxn>
              <a:cxn ang="0">
                <a:pos x="98" y="59"/>
              </a:cxn>
              <a:cxn ang="0">
                <a:pos x="89" y="59"/>
              </a:cxn>
              <a:cxn ang="0">
                <a:pos x="76" y="65"/>
              </a:cxn>
              <a:cxn ang="0">
                <a:pos x="65" y="76"/>
              </a:cxn>
              <a:cxn ang="0">
                <a:pos x="60" y="88"/>
              </a:cxn>
              <a:cxn ang="0">
                <a:pos x="60" y="98"/>
              </a:cxn>
            </a:cxnLst>
            <a:rect l="0" t="0" r="r" b="b"/>
            <a:pathLst>
              <a:path w="196" h="311">
                <a:moveTo>
                  <a:pt x="98" y="0"/>
                </a:moveTo>
                <a:lnTo>
                  <a:pt x="98" y="0"/>
                </a:lnTo>
                <a:lnTo>
                  <a:pt x="78" y="1"/>
                </a:lnTo>
                <a:lnTo>
                  <a:pt x="60" y="7"/>
                </a:lnTo>
                <a:lnTo>
                  <a:pt x="44" y="16"/>
                </a:lnTo>
                <a:lnTo>
                  <a:pt x="29" y="27"/>
                </a:lnTo>
                <a:lnTo>
                  <a:pt x="16" y="41"/>
                </a:lnTo>
                <a:lnTo>
                  <a:pt x="7" y="59"/>
                </a:lnTo>
                <a:lnTo>
                  <a:pt x="2" y="78"/>
                </a:lnTo>
                <a:lnTo>
                  <a:pt x="0" y="98"/>
                </a:lnTo>
                <a:lnTo>
                  <a:pt x="0" y="98"/>
                </a:lnTo>
                <a:lnTo>
                  <a:pt x="0" y="116"/>
                </a:lnTo>
                <a:lnTo>
                  <a:pt x="4" y="134"/>
                </a:lnTo>
                <a:lnTo>
                  <a:pt x="9" y="154"/>
                </a:lnTo>
                <a:lnTo>
                  <a:pt x="15" y="172"/>
                </a:lnTo>
                <a:lnTo>
                  <a:pt x="31" y="208"/>
                </a:lnTo>
                <a:lnTo>
                  <a:pt x="49" y="241"/>
                </a:lnTo>
                <a:lnTo>
                  <a:pt x="67" y="270"/>
                </a:lnTo>
                <a:lnTo>
                  <a:pt x="82" y="291"/>
                </a:lnTo>
                <a:lnTo>
                  <a:pt x="98" y="311"/>
                </a:lnTo>
                <a:lnTo>
                  <a:pt x="98" y="311"/>
                </a:lnTo>
                <a:lnTo>
                  <a:pt x="112" y="291"/>
                </a:lnTo>
                <a:lnTo>
                  <a:pt x="129" y="270"/>
                </a:lnTo>
                <a:lnTo>
                  <a:pt x="147" y="241"/>
                </a:lnTo>
                <a:lnTo>
                  <a:pt x="165" y="208"/>
                </a:lnTo>
                <a:lnTo>
                  <a:pt x="180" y="172"/>
                </a:lnTo>
                <a:lnTo>
                  <a:pt x="187" y="154"/>
                </a:lnTo>
                <a:lnTo>
                  <a:pt x="190" y="134"/>
                </a:lnTo>
                <a:lnTo>
                  <a:pt x="194" y="116"/>
                </a:lnTo>
                <a:lnTo>
                  <a:pt x="196" y="98"/>
                </a:lnTo>
                <a:lnTo>
                  <a:pt x="196" y="98"/>
                </a:lnTo>
                <a:lnTo>
                  <a:pt x="194" y="78"/>
                </a:lnTo>
                <a:lnTo>
                  <a:pt x="187" y="59"/>
                </a:lnTo>
                <a:lnTo>
                  <a:pt x="178" y="41"/>
                </a:lnTo>
                <a:lnTo>
                  <a:pt x="167" y="27"/>
                </a:lnTo>
                <a:lnTo>
                  <a:pt x="152" y="16"/>
                </a:lnTo>
                <a:lnTo>
                  <a:pt x="136" y="7"/>
                </a:lnTo>
                <a:lnTo>
                  <a:pt x="118" y="1"/>
                </a:lnTo>
                <a:lnTo>
                  <a:pt x="98" y="0"/>
                </a:lnTo>
                <a:lnTo>
                  <a:pt x="98" y="0"/>
                </a:lnTo>
                <a:close/>
                <a:moveTo>
                  <a:pt x="98" y="157"/>
                </a:moveTo>
                <a:lnTo>
                  <a:pt x="98" y="157"/>
                </a:lnTo>
                <a:lnTo>
                  <a:pt x="85" y="156"/>
                </a:lnTo>
                <a:lnTo>
                  <a:pt x="74" y="152"/>
                </a:lnTo>
                <a:lnTo>
                  <a:pt x="64" y="146"/>
                </a:lnTo>
                <a:lnTo>
                  <a:pt x="54" y="139"/>
                </a:lnTo>
                <a:lnTo>
                  <a:pt x="47" y="130"/>
                </a:lnTo>
                <a:lnTo>
                  <a:pt x="42" y="119"/>
                </a:lnTo>
                <a:lnTo>
                  <a:pt x="38" y="108"/>
                </a:lnTo>
                <a:lnTo>
                  <a:pt x="38" y="98"/>
                </a:lnTo>
                <a:lnTo>
                  <a:pt x="38" y="98"/>
                </a:lnTo>
                <a:lnTo>
                  <a:pt x="38" y="85"/>
                </a:lnTo>
                <a:lnTo>
                  <a:pt x="42" y="74"/>
                </a:lnTo>
                <a:lnTo>
                  <a:pt x="47" y="63"/>
                </a:lnTo>
                <a:lnTo>
                  <a:pt x="54" y="54"/>
                </a:lnTo>
                <a:lnTo>
                  <a:pt x="64" y="47"/>
                </a:lnTo>
                <a:lnTo>
                  <a:pt x="74" y="41"/>
                </a:lnTo>
                <a:lnTo>
                  <a:pt x="85" y="38"/>
                </a:lnTo>
                <a:lnTo>
                  <a:pt x="98" y="36"/>
                </a:lnTo>
                <a:lnTo>
                  <a:pt x="98" y="36"/>
                </a:lnTo>
                <a:lnTo>
                  <a:pt x="109" y="38"/>
                </a:lnTo>
                <a:lnTo>
                  <a:pt x="122" y="41"/>
                </a:lnTo>
                <a:lnTo>
                  <a:pt x="131" y="47"/>
                </a:lnTo>
                <a:lnTo>
                  <a:pt x="140" y="54"/>
                </a:lnTo>
                <a:lnTo>
                  <a:pt x="147" y="63"/>
                </a:lnTo>
                <a:lnTo>
                  <a:pt x="152" y="74"/>
                </a:lnTo>
                <a:lnTo>
                  <a:pt x="156" y="85"/>
                </a:lnTo>
                <a:lnTo>
                  <a:pt x="158" y="98"/>
                </a:lnTo>
                <a:lnTo>
                  <a:pt x="158" y="98"/>
                </a:lnTo>
                <a:lnTo>
                  <a:pt x="156" y="108"/>
                </a:lnTo>
                <a:lnTo>
                  <a:pt x="152" y="119"/>
                </a:lnTo>
                <a:lnTo>
                  <a:pt x="147" y="130"/>
                </a:lnTo>
                <a:lnTo>
                  <a:pt x="140" y="139"/>
                </a:lnTo>
                <a:lnTo>
                  <a:pt x="131" y="146"/>
                </a:lnTo>
                <a:lnTo>
                  <a:pt x="122" y="152"/>
                </a:lnTo>
                <a:lnTo>
                  <a:pt x="109" y="156"/>
                </a:lnTo>
                <a:lnTo>
                  <a:pt x="98" y="157"/>
                </a:lnTo>
                <a:lnTo>
                  <a:pt x="98" y="157"/>
                </a:lnTo>
                <a:close/>
                <a:moveTo>
                  <a:pt x="60" y="98"/>
                </a:moveTo>
                <a:lnTo>
                  <a:pt x="60" y="98"/>
                </a:lnTo>
                <a:lnTo>
                  <a:pt x="60" y="105"/>
                </a:lnTo>
                <a:lnTo>
                  <a:pt x="62" y="112"/>
                </a:lnTo>
                <a:lnTo>
                  <a:pt x="65" y="117"/>
                </a:lnTo>
                <a:lnTo>
                  <a:pt x="71" y="123"/>
                </a:lnTo>
                <a:lnTo>
                  <a:pt x="76" y="128"/>
                </a:lnTo>
                <a:lnTo>
                  <a:pt x="83" y="132"/>
                </a:lnTo>
                <a:lnTo>
                  <a:pt x="89" y="134"/>
                </a:lnTo>
                <a:lnTo>
                  <a:pt x="98" y="134"/>
                </a:lnTo>
                <a:lnTo>
                  <a:pt x="98" y="134"/>
                </a:lnTo>
                <a:lnTo>
                  <a:pt x="105" y="134"/>
                </a:lnTo>
                <a:lnTo>
                  <a:pt x="112" y="132"/>
                </a:lnTo>
                <a:lnTo>
                  <a:pt x="118" y="128"/>
                </a:lnTo>
                <a:lnTo>
                  <a:pt x="125" y="123"/>
                </a:lnTo>
                <a:lnTo>
                  <a:pt x="129" y="117"/>
                </a:lnTo>
                <a:lnTo>
                  <a:pt x="132" y="112"/>
                </a:lnTo>
                <a:lnTo>
                  <a:pt x="134" y="105"/>
                </a:lnTo>
                <a:lnTo>
                  <a:pt x="136" y="98"/>
                </a:lnTo>
                <a:lnTo>
                  <a:pt x="136" y="98"/>
                </a:lnTo>
                <a:lnTo>
                  <a:pt x="134" y="88"/>
                </a:lnTo>
                <a:lnTo>
                  <a:pt x="132" y="81"/>
                </a:lnTo>
                <a:lnTo>
                  <a:pt x="129" y="76"/>
                </a:lnTo>
                <a:lnTo>
                  <a:pt x="125" y="70"/>
                </a:lnTo>
                <a:lnTo>
                  <a:pt x="118" y="65"/>
                </a:lnTo>
                <a:lnTo>
                  <a:pt x="112" y="61"/>
                </a:lnTo>
                <a:lnTo>
                  <a:pt x="105" y="59"/>
                </a:lnTo>
                <a:lnTo>
                  <a:pt x="98" y="59"/>
                </a:lnTo>
                <a:lnTo>
                  <a:pt x="98" y="59"/>
                </a:lnTo>
                <a:lnTo>
                  <a:pt x="89" y="59"/>
                </a:lnTo>
                <a:lnTo>
                  <a:pt x="83" y="61"/>
                </a:lnTo>
                <a:lnTo>
                  <a:pt x="76" y="65"/>
                </a:lnTo>
                <a:lnTo>
                  <a:pt x="71" y="70"/>
                </a:lnTo>
                <a:lnTo>
                  <a:pt x="65" y="76"/>
                </a:lnTo>
                <a:lnTo>
                  <a:pt x="62" y="81"/>
                </a:lnTo>
                <a:lnTo>
                  <a:pt x="60" y="88"/>
                </a:lnTo>
                <a:lnTo>
                  <a:pt x="60" y="98"/>
                </a:lnTo>
                <a:lnTo>
                  <a:pt x="60" y="9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282" y="1853576"/>
            <a:ext cx="3155879" cy="4097383"/>
          </a:xfrm>
          <a:prstGeom prst="rect">
            <a:avLst/>
          </a:prstGeom>
        </p:spPr>
      </p:pic>
      <p:pic>
        <p:nvPicPr>
          <p:cNvPr id="3074" name="Picture 2" descr="http://qrcoder.ru/code/?https%3A%2F%2Fdisk.yandex.ru%2Fi%2FsCOp3Zo2UuR8BQ&amp;6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295" y="2706561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78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244590" y="493722"/>
            <a:ext cx="1049867" cy="1049867"/>
            <a:chOff x="4343400" y="1854885"/>
            <a:chExt cx="457200" cy="457200"/>
          </a:xfrm>
        </p:grpSpPr>
        <p:sp>
          <p:nvSpPr>
            <p:cNvPr id="17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000" y="419678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Вопрос-ответ</a:t>
            </a:r>
            <a:endParaRPr lang="en-UA" dirty="0"/>
          </a:p>
        </p:txBody>
      </p:sp>
      <p:sp>
        <p:nvSpPr>
          <p:cNvPr id="9" name="Oval 34">
            <a:extLst>
              <a:ext uri="{FF2B5EF4-FFF2-40B4-BE49-F238E27FC236}">
                <a16:creationId xmlns:a16="http://schemas.microsoft.com/office/drawing/2014/main" id="{61BF5840-CEC1-A445-8403-669B37DA9F6B}"/>
              </a:ext>
            </a:extLst>
          </p:cNvPr>
          <p:cNvSpPr/>
          <p:nvPr/>
        </p:nvSpPr>
        <p:spPr>
          <a:xfrm>
            <a:off x="2393002" y="642135"/>
            <a:ext cx="753045" cy="753045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0" name="Freeform: Shape 32">
            <a:extLst>
              <a:ext uri="{FF2B5EF4-FFF2-40B4-BE49-F238E27FC236}">
                <a16:creationId xmlns:a16="http://schemas.microsoft.com/office/drawing/2014/main" id="{F7424034-6CC0-4246-A1F2-C2B7CDAA9280}"/>
              </a:ext>
            </a:extLst>
          </p:cNvPr>
          <p:cNvSpPr>
            <a:spLocks/>
          </p:cNvSpPr>
          <p:nvPr/>
        </p:nvSpPr>
        <p:spPr bwMode="auto">
          <a:xfrm>
            <a:off x="2606207" y="855338"/>
            <a:ext cx="326637" cy="326637"/>
          </a:xfrm>
          <a:custGeom>
            <a:avLst/>
            <a:gdLst/>
            <a:ahLst/>
            <a:cxnLst>
              <a:cxn ang="0">
                <a:pos x="55" y="31"/>
              </a:cxn>
              <a:cxn ang="0">
                <a:pos x="54" y="33"/>
              </a:cxn>
              <a:cxn ang="0">
                <a:pos x="47" y="34"/>
              </a:cxn>
              <a:cxn ang="0">
                <a:pos x="46" y="37"/>
              </a:cxn>
              <a:cxn ang="0">
                <a:pos x="49" y="42"/>
              </a:cxn>
              <a:cxn ang="0">
                <a:pos x="50" y="43"/>
              </a:cxn>
              <a:cxn ang="0">
                <a:pos x="49" y="44"/>
              </a:cxn>
              <a:cxn ang="0">
                <a:pos x="43" y="50"/>
              </a:cxn>
              <a:cxn ang="0">
                <a:pos x="42" y="50"/>
              </a:cxn>
              <a:cxn ang="0">
                <a:pos x="37" y="46"/>
              </a:cxn>
              <a:cxn ang="0">
                <a:pos x="33" y="47"/>
              </a:cxn>
              <a:cxn ang="0">
                <a:pos x="32" y="54"/>
              </a:cxn>
              <a:cxn ang="0">
                <a:pos x="31" y="55"/>
              </a:cxn>
              <a:cxn ang="0">
                <a:pos x="23" y="55"/>
              </a:cxn>
              <a:cxn ang="0">
                <a:pos x="22" y="54"/>
              </a:cxn>
              <a:cxn ang="0">
                <a:pos x="21" y="47"/>
              </a:cxn>
              <a:cxn ang="0">
                <a:pos x="18" y="46"/>
              </a:cxn>
              <a:cxn ang="0">
                <a:pos x="13" y="50"/>
              </a:cxn>
              <a:cxn ang="0">
                <a:pos x="12" y="50"/>
              </a:cxn>
              <a:cxn ang="0">
                <a:pos x="11" y="50"/>
              </a:cxn>
              <a:cxn ang="0">
                <a:pos x="5" y="44"/>
              </a:cxn>
              <a:cxn ang="0">
                <a:pos x="5" y="43"/>
              </a:cxn>
              <a:cxn ang="0">
                <a:pos x="5" y="42"/>
              </a:cxn>
              <a:cxn ang="0">
                <a:pos x="9" y="37"/>
              </a:cxn>
              <a:cxn ang="0">
                <a:pos x="7" y="33"/>
              </a:cxn>
              <a:cxn ang="0">
                <a:pos x="1" y="33"/>
              </a:cxn>
              <a:cxn ang="0">
                <a:pos x="0" y="31"/>
              </a:cxn>
              <a:cxn ang="0">
                <a:pos x="0" y="23"/>
              </a:cxn>
              <a:cxn ang="0">
                <a:pos x="1" y="22"/>
              </a:cxn>
              <a:cxn ang="0">
                <a:pos x="7" y="21"/>
              </a:cxn>
              <a:cxn ang="0">
                <a:pos x="9" y="18"/>
              </a:cxn>
              <a:cxn ang="0">
                <a:pos x="5" y="13"/>
              </a:cxn>
              <a:cxn ang="0">
                <a:pos x="5" y="12"/>
              </a:cxn>
              <a:cxn ang="0">
                <a:pos x="5" y="11"/>
              </a:cxn>
              <a:cxn ang="0">
                <a:pos x="12" y="5"/>
              </a:cxn>
              <a:cxn ang="0">
                <a:pos x="13" y="5"/>
              </a:cxn>
              <a:cxn ang="0">
                <a:pos x="18" y="9"/>
              </a:cxn>
              <a:cxn ang="0">
                <a:pos x="21" y="8"/>
              </a:cxn>
              <a:cxn ang="0">
                <a:pos x="22" y="1"/>
              </a:cxn>
              <a:cxn ang="0">
                <a:pos x="23" y="0"/>
              </a:cxn>
              <a:cxn ang="0">
                <a:pos x="31" y="0"/>
              </a:cxn>
              <a:cxn ang="0">
                <a:pos x="32" y="1"/>
              </a:cxn>
              <a:cxn ang="0">
                <a:pos x="33" y="8"/>
              </a:cxn>
              <a:cxn ang="0">
                <a:pos x="37" y="9"/>
              </a:cxn>
              <a:cxn ang="0">
                <a:pos x="42" y="5"/>
              </a:cxn>
              <a:cxn ang="0">
                <a:pos x="43" y="5"/>
              </a:cxn>
              <a:cxn ang="0">
                <a:pos x="43" y="5"/>
              </a:cxn>
              <a:cxn ang="0">
                <a:pos x="49" y="11"/>
              </a:cxn>
              <a:cxn ang="0">
                <a:pos x="50" y="12"/>
              </a:cxn>
              <a:cxn ang="0">
                <a:pos x="49" y="13"/>
              </a:cxn>
              <a:cxn ang="0">
                <a:pos x="46" y="18"/>
              </a:cxn>
              <a:cxn ang="0">
                <a:pos x="47" y="21"/>
              </a:cxn>
              <a:cxn ang="0">
                <a:pos x="54" y="22"/>
              </a:cxn>
              <a:cxn ang="0">
                <a:pos x="55" y="23"/>
              </a:cxn>
              <a:cxn ang="0">
                <a:pos x="55" y="31"/>
              </a:cxn>
              <a:cxn ang="0">
                <a:pos x="27" y="18"/>
              </a:cxn>
              <a:cxn ang="0">
                <a:pos x="18" y="27"/>
              </a:cxn>
              <a:cxn ang="0">
                <a:pos x="27" y="36"/>
              </a:cxn>
              <a:cxn ang="0">
                <a:pos x="36" y="27"/>
              </a:cxn>
              <a:cxn ang="0">
                <a:pos x="27" y="18"/>
              </a:cxn>
            </a:cxnLst>
            <a:rect l="0" t="0" r="r" b="b"/>
            <a:pathLst>
              <a:path w="55" h="55">
                <a:moveTo>
                  <a:pt x="55" y="31"/>
                </a:moveTo>
                <a:cubicBezTo>
                  <a:pt x="55" y="32"/>
                  <a:pt x="54" y="33"/>
                  <a:pt x="54" y="33"/>
                </a:cubicBezTo>
                <a:cubicBezTo>
                  <a:pt x="47" y="34"/>
                  <a:pt x="47" y="34"/>
                  <a:pt x="47" y="34"/>
                </a:cubicBezTo>
                <a:cubicBezTo>
                  <a:pt x="47" y="35"/>
                  <a:pt x="46" y="36"/>
                  <a:pt x="46" y="37"/>
                </a:cubicBezTo>
                <a:cubicBezTo>
                  <a:pt x="47" y="39"/>
                  <a:pt x="48" y="40"/>
                  <a:pt x="49" y="42"/>
                </a:cubicBezTo>
                <a:cubicBezTo>
                  <a:pt x="50" y="42"/>
                  <a:pt x="50" y="42"/>
                  <a:pt x="50" y="43"/>
                </a:cubicBezTo>
                <a:cubicBezTo>
                  <a:pt x="50" y="43"/>
                  <a:pt x="50" y="43"/>
                  <a:pt x="49" y="44"/>
                </a:cubicBezTo>
                <a:cubicBezTo>
                  <a:pt x="49" y="45"/>
                  <a:pt x="44" y="50"/>
                  <a:pt x="43" y="50"/>
                </a:cubicBezTo>
                <a:cubicBezTo>
                  <a:pt x="42" y="50"/>
                  <a:pt x="42" y="50"/>
                  <a:pt x="42" y="50"/>
                </a:cubicBezTo>
                <a:cubicBezTo>
                  <a:pt x="37" y="46"/>
                  <a:pt x="37" y="46"/>
                  <a:pt x="37" y="46"/>
                </a:cubicBezTo>
                <a:cubicBezTo>
                  <a:pt x="36" y="46"/>
                  <a:pt x="35" y="47"/>
                  <a:pt x="33" y="47"/>
                </a:cubicBezTo>
                <a:cubicBezTo>
                  <a:pt x="33" y="49"/>
                  <a:pt x="33" y="52"/>
                  <a:pt x="32" y="54"/>
                </a:cubicBezTo>
                <a:cubicBezTo>
                  <a:pt x="32" y="54"/>
                  <a:pt x="32" y="55"/>
                  <a:pt x="31" y="55"/>
                </a:cubicBezTo>
                <a:cubicBezTo>
                  <a:pt x="23" y="55"/>
                  <a:pt x="23" y="55"/>
                  <a:pt x="23" y="55"/>
                </a:cubicBezTo>
                <a:cubicBezTo>
                  <a:pt x="23" y="55"/>
                  <a:pt x="22" y="54"/>
                  <a:pt x="22" y="54"/>
                </a:cubicBezTo>
                <a:cubicBezTo>
                  <a:pt x="21" y="47"/>
                  <a:pt x="21" y="47"/>
                  <a:pt x="21" y="47"/>
                </a:cubicBezTo>
                <a:cubicBezTo>
                  <a:pt x="20" y="47"/>
                  <a:pt x="19" y="46"/>
                  <a:pt x="18" y="46"/>
                </a:cubicBezTo>
                <a:cubicBezTo>
                  <a:pt x="13" y="50"/>
                  <a:pt x="13" y="50"/>
                  <a:pt x="13" y="50"/>
                </a:cubicBezTo>
                <a:cubicBezTo>
                  <a:pt x="12" y="50"/>
                  <a:pt x="12" y="50"/>
                  <a:pt x="12" y="50"/>
                </a:cubicBezTo>
                <a:cubicBezTo>
                  <a:pt x="11" y="50"/>
                  <a:pt x="11" y="50"/>
                  <a:pt x="11" y="50"/>
                </a:cubicBezTo>
                <a:cubicBezTo>
                  <a:pt x="9" y="48"/>
                  <a:pt x="7" y="46"/>
                  <a:pt x="5" y="44"/>
                </a:cubicBezTo>
                <a:cubicBezTo>
                  <a:pt x="5" y="43"/>
                  <a:pt x="5" y="43"/>
                  <a:pt x="5" y="43"/>
                </a:cubicBezTo>
                <a:cubicBezTo>
                  <a:pt x="5" y="42"/>
                  <a:pt x="5" y="42"/>
                  <a:pt x="5" y="42"/>
                </a:cubicBezTo>
                <a:cubicBezTo>
                  <a:pt x="6" y="40"/>
                  <a:pt x="8" y="39"/>
                  <a:pt x="9" y="37"/>
                </a:cubicBezTo>
                <a:cubicBezTo>
                  <a:pt x="8" y="36"/>
                  <a:pt x="8" y="35"/>
                  <a:pt x="7" y="33"/>
                </a:cubicBezTo>
                <a:cubicBezTo>
                  <a:pt x="1" y="33"/>
                  <a:pt x="1" y="33"/>
                  <a:pt x="1" y="33"/>
                </a:cubicBezTo>
                <a:cubicBezTo>
                  <a:pt x="0" y="32"/>
                  <a:pt x="0" y="32"/>
                  <a:pt x="0" y="31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3"/>
                  <a:pt x="0" y="22"/>
                  <a:pt x="1" y="22"/>
                </a:cubicBezTo>
                <a:cubicBezTo>
                  <a:pt x="7" y="21"/>
                  <a:pt x="7" y="21"/>
                  <a:pt x="7" y="21"/>
                </a:cubicBezTo>
                <a:cubicBezTo>
                  <a:pt x="8" y="20"/>
                  <a:pt x="8" y="19"/>
                  <a:pt x="9" y="18"/>
                </a:cubicBezTo>
                <a:cubicBezTo>
                  <a:pt x="8" y="16"/>
                  <a:pt x="6" y="14"/>
                  <a:pt x="5" y="13"/>
                </a:cubicBezTo>
                <a:cubicBezTo>
                  <a:pt x="5" y="13"/>
                  <a:pt x="5" y="12"/>
                  <a:pt x="5" y="12"/>
                </a:cubicBezTo>
                <a:cubicBezTo>
                  <a:pt x="5" y="12"/>
                  <a:pt x="5" y="11"/>
                  <a:pt x="5" y="11"/>
                </a:cubicBezTo>
                <a:cubicBezTo>
                  <a:pt x="6" y="10"/>
                  <a:pt x="11" y="5"/>
                  <a:pt x="12" y="5"/>
                </a:cubicBezTo>
                <a:cubicBezTo>
                  <a:pt x="12" y="5"/>
                  <a:pt x="12" y="5"/>
                  <a:pt x="13" y="5"/>
                </a:cubicBezTo>
                <a:cubicBezTo>
                  <a:pt x="18" y="9"/>
                  <a:pt x="18" y="9"/>
                  <a:pt x="18" y="9"/>
                </a:cubicBezTo>
                <a:cubicBezTo>
                  <a:pt x="19" y="8"/>
                  <a:pt x="20" y="8"/>
                  <a:pt x="21" y="8"/>
                </a:cubicBezTo>
                <a:cubicBezTo>
                  <a:pt x="21" y="5"/>
                  <a:pt x="21" y="3"/>
                  <a:pt x="22" y="1"/>
                </a:cubicBezTo>
                <a:cubicBezTo>
                  <a:pt x="22" y="0"/>
                  <a:pt x="23" y="0"/>
                  <a:pt x="23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2" y="0"/>
                  <a:pt x="32" y="0"/>
                  <a:pt x="32" y="1"/>
                </a:cubicBezTo>
                <a:cubicBezTo>
                  <a:pt x="33" y="8"/>
                  <a:pt x="33" y="8"/>
                  <a:pt x="33" y="8"/>
                </a:cubicBezTo>
                <a:cubicBezTo>
                  <a:pt x="35" y="8"/>
                  <a:pt x="36" y="8"/>
                  <a:pt x="37" y="9"/>
                </a:cubicBezTo>
                <a:cubicBezTo>
                  <a:pt x="42" y="5"/>
                  <a:pt x="42" y="5"/>
                  <a:pt x="42" y="5"/>
                </a:cubicBezTo>
                <a:cubicBezTo>
                  <a:pt x="42" y="5"/>
                  <a:pt x="42" y="5"/>
                  <a:pt x="43" y="5"/>
                </a:cubicBezTo>
                <a:cubicBezTo>
                  <a:pt x="43" y="5"/>
                  <a:pt x="43" y="5"/>
                  <a:pt x="43" y="5"/>
                </a:cubicBezTo>
                <a:cubicBezTo>
                  <a:pt x="45" y="7"/>
                  <a:pt x="48" y="9"/>
                  <a:pt x="49" y="11"/>
                </a:cubicBezTo>
                <a:cubicBezTo>
                  <a:pt x="50" y="11"/>
                  <a:pt x="50" y="12"/>
                  <a:pt x="50" y="12"/>
                </a:cubicBezTo>
                <a:cubicBezTo>
                  <a:pt x="50" y="12"/>
                  <a:pt x="49" y="13"/>
                  <a:pt x="49" y="13"/>
                </a:cubicBezTo>
                <a:cubicBezTo>
                  <a:pt x="48" y="14"/>
                  <a:pt x="47" y="16"/>
                  <a:pt x="46" y="18"/>
                </a:cubicBezTo>
                <a:cubicBezTo>
                  <a:pt x="46" y="19"/>
                  <a:pt x="47" y="20"/>
                  <a:pt x="47" y="21"/>
                </a:cubicBezTo>
                <a:cubicBezTo>
                  <a:pt x="54" y="22"/>
                  <a:pt x="54" y="22"/>
                  <a:pt x="54" y="22"/>
                </a:cubicBezTo>
                <a:cubicBezTo>
                  <a:pt x="54" y="22"/>
                  <a:pt x="55" y="23"/>
                  <a:pt x="55" y="23"/>
                </a:cubicBezTo>
                <a:lnTo>
                  <a:pt x="55" y="31"/>
                </a:lnTo>
                <a:close/>
                <a:moveTo>
                  <a:pt x="27" y="18"/>
                </a:moveTo>
                <a:cubicBezTo>
                  <a:pt x="22" y="18"/>
                  <a:pt x="18" y="22"/>
                  <a:pt x="18" y="27"/>
                </a:cubicBezTo>
                <a:cubicBezTo>
                  <a:pt x="18" y="32"/>
                  <a:pt x="22" y="36"/>
                  <a:pt x="27" y="36"/>
                </a:cubicBezTo>
                <a:cubicBezTo>
                  <a:pt x="32" y="36"/>
                  <a:pt x="36" y="32"/>
                  <a:pt x="36" y="27"/>
                </a:cubicBezTo>
                <a:cubicBezTo>
                  <a:pt x="36" y="22"/>
                  <a:pt x="32" y="18"/>
                  <a:pt x="27" y="1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pic>
        <p:nvPicPr>
          <p:cNvPr id="4098" name="Picture 2" descr="https://papik.pro/izobr/uploads/posts/2023-02/1677580565_papik-pro-p-chei-nos-luchshe-illyustratsii-k-rasskazu-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470" y="1946893"/>
            <a:ext cx="5166504" cy="395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qrcoder.ru/code/?https%3A%2F%2Fdisk.yandex.ru%2Fi%2Fl2-fIUTJrVV1TA&amp;6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644" y="2864669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64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541" y="19063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Угадай что за птица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002070" y="328483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59" name="Freeform 68">
            <a:extLst>
              <a:ext uri="{FF2B5EF4-FFF2-40B4-BE49-F238E27FC236}">
                <a16:creationId xmlns:a16="http://schemas.microsoft.com/office/drawing/2014/main" id="{8FE30201-3FB7-B042-ACC2-2F0B905379E0}"/>
              </a:ext>
            </a:extLst>
          </p:cNvPr>
          <p:cNvSpPr>
            <a:spLocks noEditPoints="1"/>
          </p:cNvSpPr>
          <p:nvPr/>
        </p:nvSpPr>
        <p:spPr bwMode="auto">
          <a:xfrm>
            <a:off x="2319220" y="632395"/>
            <a:ext cx="378645" cy="426288"/>
          </a:xfrm>
          <a:custGeom>
            <a:avLst/>
            <a:gdLst>
              <a:gd name="T0" fmla="*/ 300 w 320"/>
              <a:gd name="T1" fmla="*/ 0 h 360"/>
              <a:gd name="T2" fmla="*/ 256 w 320"/>
              <a:gd name="T3" fmla="*/ 0 h 360"/>
              <a:gd name="T4" fmla="*/ 240 w 320"/>
              <a:gd name="T5" fmla="*/ 20 h 360"/>
              <a:gd name="T6" fmla="*/ 240 w 320"/>
              <a:gd name="T7" fmla="*/ 360 h 360"/>
              <a:gd name="T8" fmla="*/ 320 w 320"/>
              <a:gd name="T9" fmla="*/ 360 h 360"/>
              <a:gd name="T10" fmla="*/ 320 w 320"/>
              <a:gd name="T11" fmla="*/ 20 h 360"/>
              <a:gd name="T12" fmla="*/ 300 w 320"/>
              <a:gd name="T13" fmla="*/ 0 h 360"/>
              <a:gd name="T14" fmla="*/ 180 w 320"/>
              <a:gd name="T15" fmla="*/ 120 h 360"/>
              <a:gd name="T16" fmla="*/ 136 w 320"/>
              <a:gd name="T17" fmla="*/ 120 h 360"/>
              <a:gd name="T18" fmla="*/ 120 w 320"/>
              <a:gd name="T19" fmla="*/ 140 h 360"/>
              <a:gd name="T20" fmla="*/ 120 w 320"/>
              <a:gd name="T21" fmla="*/ 360 h 360"/>
              <a:gd name="T22" fmla="*/ 200 w 320"/>
              <a:gd name="T23" fmla="*/ 360 h 360"/>
              <a:gd name="T24" fmla="*/ 200 w 320"/>
              <a:gd name="T25" fmla="*/ 140 h 360"/>
              <a:gd name="T26" fmla="*/ 180 w 320"/>
              <a:gd name="T27" fmla="*/ 120 h 360"/>
              <a:gd name="T28" fmla="*/ 60 w 320"/>
              <a:gd name="T29" fmla="*/ 240 h 360"/>
              <a:gd name="T30" fmla="*/ 16 w 320"/>
              <a:gd name="T31" fmla="*/ 240 h 360"/>
              <a:gd name="T32" fmla="*/ 0 w 320"/>
              <a:gd name="T33" fmla="*/ 260 h 360"/>
              <a:gd name="T34" fmla="*/ 0 w 320"/>
              <a:gd name="T35" fmla="*/ 360 h 360"/>
              <a:gd name="T36" fmla="*/ 80 w 320"/>
              <a:gd name="T37" fmla="*/ 360 h 360"/>
              <a:gd name="T38" fmla="*/ 80 w 320"/>
              <a:gd name="T39" fmla="*/ 260 h 360"/>
              <a:gd name="T40" fmla="*/ 60 w 320"/>
              <a:gd name="T41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0" h="360">
                <a:moveTo>
                  <a:pt x="300" y="0"/>
                </a:moveTo>
                <a:cubicBezTo>
                  <a:pt x="256" y="0"/>
                  <a:pt x="256" y="0"/>
                  <a:pt x="256" y="0"/>
                </a:cubicBezTo>
                <a:cubicBezTo>
                  <a:pt x="245" y="0"/>
                  <a:pt x="240" y="9"/>
                  <a:pt x="240" y="2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320" y="360"/>
                  <a:pt x="320" y="360"/>
                  <a:pt x="320" y="360"/>
                </a:cubicBezTo>
                <a:cubicBezTo>
                  <a:pt x="320" y="20"/>
                  <a:pt x="320" y="20"/>
                  <a:pt x="320" y="20"/>
                </a:cubicBezTo>
                <a:cubicBezTo>
                  <a:pt x="320" y="9"/>
                  <a:pt x="311" y="0"/>
                  <a:pt x="300" y="0"/>
                </a:cubicBezTo>
                <a:close/>
                <a:moveTo>
                  <a:pt x="180" y="120"/>
                </a:moveTo>
                <a:cubicBezTo>
                  <a:pt x="136" y="120"/>
                  <a:pt x="136" y="120"/>
                  <a:pt x="136" y="120"/>
                </a:cubicBezTo>
                <a:cubicBezTo>
                  <a:pt x="125" y="120"/>
                  <a:pt x="120" y="129"/>
                  <a:pt x="120" y="140"/>
                </a:cubicBezTo>
                <a:cubicBezTo>
                  <a:pt x="120" y="360"/>
                  <a:pt x="120" y="360"/>
                  <a:pt x="120" y="360"/>
                </a:cubicBezTo>
                <a:cubicBezTo>
                  <a:pt x="200" y="360"/>
                  <a:pt x="200" y="360"/>
                  <a:pt x="200" y="360"/>
                </a:cubicBezTo>
                <a:cubicBezTo>
                  <a:pt x="200" y="140"/>
                  <a:pt x="200" y="140"/>
                  <a:pt x="200" y="140"/>
                </a:cubicBezTo>
                <a:cubicBezTo>
                  <a:pt x="200" y="129"/>
                  <a:pt x="191" y="120"/>
                  <a:pt x="180" y="120"/>
                </a:cubicBezTo>
                <a:close/>
                <a:moveTo>
                  <a:pt x="60" y="240"/>
                </a:moveTo>
                <a:cubicBezTo>
                  <a:pt x="16" y="240"/>
                  <a:pt x="16" y="240"/>
                  <a:pt x="16" y="240"/>
                </a:cubicBezTo>
                <a:cubicBezTo>
                  <a:pt x="5" y="240"/>
                  <a:pt x="0" y="249"/>
                  <a:pt x="0" y="260"/>
                </a:cubicBezTo>
                <a:cubicBezTo>
                  <a:pt x="0" y="360"/>
                  <a:pt x="0" y="360"/>
                  <a:pt x="0" y="360"/>
                </a:cubicBezTo>
                <a:cubicBezTo>
                  <a:pt x="80" y="360"/>
                  <a:pt x="80" y="360"/>
                  <a:pt x="80" y="360"/>
                </a:cubicBezTo>
                <a:cubicBezTo>
                  <a:pt x="80" y="260"/>
                  <a:pt x="80" y="260"/>
                  <a:pt x="80" y="260"/>
                </a:cubicBezTo>
                <a:cubicBezTo>
                  <a:pt x="80" y="249"/>
                  <a:pt x="71" y="240"/>
                  <a:pt x="60" y="24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4" name="Picture 2" descr="http://qrcoder.ru/code/?https%3A%2F%2Fdisk.yandex.ru%2Fd%2Fy2Gvp2NHh1-DBw&amp;6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696" y="2011462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disk.yandex.ru%2Fd%2F5VWxuJgFxH-05g&amp;6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520" y="1966717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disk.yandex.ru%2Fd%2FhLiCvnNE2BEOiA&amp;6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074" y="4531788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qrcoder.ru/code/?https%3A%2F%2Fdisk.yandex.ru%2Fd%2Fxp5uB8AwM01kvA&amp;6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637" y="4531788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369" y="1484111"/>
            <a:ext cx="3962851" cy="264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40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906" y="587704"/>
            <a:ext cx="9762506" cy="1325563"/>
          </a:xfrm>
        </p:spPr>
        <p:txBody>
          <a:bodyPr/>
          <a:lstStyle/>
          <a:p>
            <a:pPr algn="ctr"/>
            <a:r>
              <a:rPr lang="ru-RU" dirty="0" smtClean="0"/>
              <a:t>Раскраска</a:t>
            </a:r>
            <a:endParaRPr lang="en-UA" dirty="0"/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2002070" y="725553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59" name="Freeform 68">
            <a:extLst>
              <a:ext uri="{FF2B5EF4-FFF2-40B4-BE49-F238E27FC236}">
                <a16:creationId xmlns:a16="http://schemas.microsoft.com/office/drawing/2014/main" id="{8FE30201-3FB7-B042-ACC2-2F0B905379E0}"/>
              </a:ext>
            </a:extLst>
          </p:cNvPr>
          <p:cNvSpPr>
            <a:spLocks noEditPoints="1"/>
          </p:cNvSpPr>
          <p:nvPr/>
        </p:nvSpPr>
        <p:spPr bwMode="auto">
          <a:xfrm>
            <a:off x="2319220" y="1029465"/>
            <a:ext cx="378645" cy="426288"/>
          </a:xfrm>
          <a:custGeom>
            <a:avLst/>
            <a:gdLst>
              <a:gd name="T0" fmla="*/ 300 w 320"/>
              <a:gd name="T1" fmla="*/ 0 h 360"/>
              <a:gd name="T2" fmla="*/ 256 w 320"/>
              <a:gd name="T3" fmla="*/ 0 h 360"/>
              <a:gd name="T4" fmla="*/ 240 w 320"/>
              <a:gd name="T5" fmla="*/ 20 h 360"/>
              <a:gd name="T6" fmla="*/ 240 w 320"/>
              <a:gd name="T7" fmla="*/ 360 h 360"/>
              <a:gd name="T8" fmla="*/ 320 w 320"/>
              <a:gd name="T9" fmla="*/ 360 h 360"/>
              <a:gd name="T10" fmla="*/ 320 w 320"/>
              <a:gd name="T11" fmla="*/ 20 h 360"/>
              <a:gd name="T12" fmla="*/ 300 w 320"/>
              <a:gd name="T13" fmla="*/ 0 h 360"/>
              <a:gd name="T14" fmla="*/ 180 w 320"/>
              <a:gd name="T15" fmla="*/ 120 h 360"/>
              <a:gd name="T16" fmla="*/ 136 w 320"/>
              <a:gd name="T17" fmla="*/ 120 h 360"/>
              <a:gd name="T18" fmla="*/ 120 w 320"/>
              <a:gd name="T19" fmla="*/ 140 h 360"/>
              <a:gd name="T20" fmla="*/ 120 w 320"/>
              <a:gd name="T21" fmla="*/ 360 h 360"/>
              <a:gd name="T22" fmla="*/ 200 w 320"/>
              <a:gd name="T23" fmla="*/ 360 h 360"/>
              <a:gd name="T24" fmla="*/ 200 w 320"/>
              <a:gd name="T25" fmla="*/ 140 h 360"/>
              <a:gd name="T26" fmla="*/ 180 w 320"/>
              <a:gd name="T27" fmla="*/ 120 h 360"/>
              <a:gd name="T28" fmla="*/ 60 w 320"/>
              <a:gd name="T29" fmla="*/ 240 h 360"/>
              <a:gd name="T30" fmla="*/ 16 w 320"/>
              <a:gd name="T31" fmla="*/ 240 h 360"/>
              <a:gd name="T32" fmla="*/ 0 w 320"/>
              <a:gd name="T33" fmla="*/ 260 h 360"/>
              <a:gd name="T34" fmla="*/ 0 w 320"/>
              <a:gd name="T35" fmla="*/ 360 h 360"/>
              <a:gd name="T36" fmla="*/ 80 w 320"/>
              <a:gd name="T37" fmla="*/ 360 h 360"/>
              <a:gd name="T38" fmla="*/ 80 w 320"/>
              <a:gd name="T39" fmla="*/ 260 h 360"/>
              <a:gd name="T40" fmla="*/ 60 w 320"/>
              <a:gd name="T41" fmla="*/ 24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0" h="360">
                <a:moveTo>
                  <a:pt x="300" y="0"/>
                </a:moveTo>
                <a:cubicBezTo>
                  <a:pt x="256" y="0"/>
                  <a:pt x="256" y="0"/>
                  <a:pt x="256" y="0"/>
                </a:cubicBezTo>
                <a:cubicBezTo>
                  <a:pt x="245" y="0"/>
                  <a:pt x="240" y="9"/>
                  <a:pt x="240" y="20"/>
                </a:cubicBezTo>
                <a:cubicBezTo>
                  <a:pt x="240" y="360"/>
                  <a:pt x="240" y="360"/>
                  <a:pt x="240" y="360"/>
                </a:cubicBezTo>
                <a:cubicBezTo>
                  <a:pt x="320" y="360"/>
                  <a:pt x="320" y="360"/>
                  <a:pt x="320" y="360"/>
                </a:cubicBezTo>
                <a:cubicBezTo>
                  <a:pt x="320" y="20"/>
                  <a:pt x="320" y="20"/>
                  <a:pt x="320" y="20"/>
                </a:cubicBezTo>
                <a:cubicBezTo>
                  <a:pt x="320" y="9"/>
                  <a:pt x="311" y="0"/>
                  <a:pt x="300" y="0"/>
                </a:cubicBezTo>
                <a:close/>
                <a:moveTo>
                  <a:pt x="180" y="120"/>
                </a:moveTo>
                <a:cubicBezTo>
                  <a:pt x="136" y="120"/>
                  <a:pt x="136" y="120"/>
                  <a:pt x="136" y="120"/>
                </a:cubicBezTo>
                <a:cubicBezTo>
                  <a:pt x="125" y="120"/>
                  <a:pt x="120" y="129"/>
                  <a:pt x="120" y="140"/>
                </a:cubicBezTo>
                <a:cubicBezTo>
                  <a:pt x="120" y="360"/>
                  <a:pt x="120" y="360"/>
                  <a:pt x="120" y="360"/>
                </a:cubicBezTo>
                <a:cubicBezTo>
                  <a:pt x="200" y="360"/>
                  <a:pt x="200" y="360"/>
                  <a:pt x="200" y="360"/>
                </a:cubicBezTo>
                <a:cubicBezTo>
                  <a:pt x="200" y="140"/>
                  <a:pt x="200" y="140"/>
                  <a:pt x="200" y="140"/>
                </a:cubicBezTo>
                <a:cubicBezTo>
                  <a:pt x="200" y="129"/>
                  <a:pt x="191" y="120"/>
                  <a:pt x="180" y="120"/>
                </a:cubicBezTo>
                <a:close/>
                <a:moveTo>
                  <a:pt x="60" y="240"/>
                </a:moveTo>
                <a:cubicBezTo>
                  <a:pt x="16" y="240"/>
                  <a:pt x="16" y="240"/>
                  <a:pt x="16" y="240"/>
                </a:cubicBezTo>
                <a:cubicBezTo>
                  <a:pt x="5" y="240"/>
                  <a:pt x="0" y="249"/>
                  <a:pt x="0" y="260"/>
                </a:cubicBezTo>
                <a:cubicBezTo>
                  <a:pt x="0" y="360"/>
                  <a:pt x="0" y="360"/>
                  <a:pt x="0" y="360"/>
                </a:cubicBezTo>
                <a:cubicBezTo>
                  <a:pt x="80" y="360"/>
                  <a:pt x="80" y="360"/>
                  <a:pt x="80" y="360"/>
                </a:cubicBezTo>
                <a:cubicBezTo>
                  <a:pt x="80" y="260"/>
                  <a:pt x="80" y="260"/>
                  <a:pt x="80" y="260"/>
                </a:cubicBezTo>
                <a:cubicBezTo>
                  <a:pt x="80" y="249"/>
                  <a:pt x="71" y="240"/>
                  <a:pt x="60" y="24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9218" name="Picture 2" descr="https://cdn.culture.ru/images/d0c4e38d-b198-5df9-932e-ec079c00fb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070" y="2051116"/>
            <a:ext cx="5269588" cy="443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qrcoder.ru/code/?https%3A%2F%2Fdisk.yandex.ru%2Fi%2FNHN7_2aRHZXVwA&amp;6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934" y="3210023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73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33</Words>
  <Application>Microsoft Office PowerPoint</Application>
  <PresentationFormat>Широкоэкранный</PresentationFormat>
  <Paragraphs>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inpin heiti</vt:lpstr>
      <vt:lpstr>Office Theme</vt:lpstr>
      <vt:lpstr>Увлекательный мир Виталия Бианки “Чей нос лучше?”</vt:lpstr>
      <vt:lpstr>Сказка «Чей нос лучше» В. Бианки</vt:lpstr>
      <vt:lpstr>Угадай чей птицы клюв</vt:lpstr>
      <vt:lpstr>Кто чем питается?</vt:lpstr>
      <vt:lpstr>Вопрос-ответ</vt:lpstr>
      <vt:lpstr>Угадай что за птица</vt:lpstr>
      <vt:lpstr>Раскраска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254_1</cp:lastModifiedBy>
  <cp:revision>26</cp:revision>
  <dcterms:created xsi:type="dcterms:W3CDTF">2023-02-12T09:35:53Z</dcterms:created>
  <dcterms:modified xsi:type="dcterms:W3CDTF">2024-02-26T03:01:06Z</dcterms:modified>
</cp:coreProperties>
</file>