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272" r:id="rId5"/>
    <p:sldId id="267" r:id="rId6"/>
    <p:sldId id="274" r:id="rId7"/>
    <p:sldId id="273" r:id="rId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20FE5-642B-5148-A909-6BB1B1C1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016E0-4829-9147-9F35-F4BBC433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1" y="2470944"/>
            <a:ext cx="72756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8974-A03A-1747-BFCD-B43DBD9E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4950619"/>
            <a:ext cx="72756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7F56-DE78-964F-A442-30B1D9B2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DEE9-E86E-8245-8518-96AA194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DEED-8C19-BD4D-8131-FA6C911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29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834C-D0CB-FB40-BE9D-C1054187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7566A-D858-EC4C-82A0-0676F8E4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C650-682A-344D-9D24-F4A1A829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E609-2CDD-5647-8F14-4AB9441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61AA-CADF-234D-8E09-7876FDD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84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3326B-D5AC-BE43-9E2C-310AB6E9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0950-630D-E24C-B4DB-142C8D2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444A-831C-C546-AFEE-DC29D33C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4A08-661A-3B45-B6F0-1F56FA64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D39C-FD9F-F64A-9C9C-88CBE17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6914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80ED-4F71-B14F-82AC-E0F6EA1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A9CA-366A-134B-9BDF-89D76917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BC67-4E60-F34F-9F90-7D87825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4EB2-4D39-8B4A-9EA4-5A719D02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D79C-27AE-B948-BE0A-90905C5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759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C89E-E1A5-664B-9571-2ADBD41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5AB2A-BBBC-8642-BAFF-6151FA2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2427-1882-3A4C-9EE4-2E61C860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0A68-DBFA-DD40-B795-3C71274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916F-B05B-364B-A838-D37F7179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66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D84-B1A7-314A-8ECA-6B4B918D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475-D524-1B41-84A3-F9B0417A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B488-B32C-DB4B-A1D3-8B9A50F0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625D-EFFD-B641-B1B8-151BB6C9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C101-BEB3-6A44-9F7D-C3472C14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E297-F24D-084C-BEA9-B7B4DF66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854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F3A8-EB48-8644-BF66-423C316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257C-5F42-974A-8911-BBBA2B9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EE4E-F709-454C-9647-8CD4E989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72B8-35B0-BD4D-A33D-FDCE40B2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949B-CF06-1F43-9A18-1263CCF2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9BEE7-A110-E94C-812A-41F91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82226-48B2-EC4C-AD83-76D24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C3B0-6AFC-5340-932F-BCE717E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186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7EEE-86A6-0347-B3FB-7E3663D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9E60-4BD5-E044-B8EA-7F5DF20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3D6F9-95FD-524C-8E95-E20086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BCC2-FDF3-3E41-9C65-2E111FD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415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707E-7844-8E4D-B9AC-428D5817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E4568-1E19-C44F-A9B4-15AEA46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A979E-0BC8-7B46-9478-7A18AA4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046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19CD-49FF-F443-95AC-DCA12279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7A02-D850-EA4A-8F60-94B60943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E97A0-16F7-C842-ABF8-BE44F4CC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4C4A-3EF6-5B4A-8916-730DD8D4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A5CA9-6323-EF45-8440-24F6F6E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DDA5E-EF7D-8046-BF28-9C2AF45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742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C835-16D0-364B-824A-97066942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1892C-B714-4E4B-84BE-694B7EF5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AD696-473E-CD42-A7EA-EE8A3929D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B590C-7A80-B64E-87CE-9AD7953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8DB6-C46B-884E-B365-C7C1882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482B-7870-9E4D-8EDD-9D181FF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7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9BEFB-7D3C-2D45-8791-C41776571F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538C-E3C6-174E-8383-D842C04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3651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B68D4-86B0-7940-A1A1-E4345E5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294" y="1825625"/>
            <a:ext cx="9762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1B9-24CE-D44C-84A1-D23F908F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C120-3A36-E44C-B01C-AA69CDED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80EB-ACE6-2749-85F7-DA44C9B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2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B8E2-359A-AC4C-989D-9DA0E9F29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Увлекательный мир Виталия Бианки</a:t>
            </a:r>
            <a:br>
              <a:rPr lang="ru-RU" sz="5400" b="1" dirty="0" smtClean="0"/>
            </a:br>
            <a:r>
              <a:rPr lang="en-US" sz="5400" b="1" dirty="0" smtClean="0"/>
              <a:t>“</a:t>
            </a:r>
            <a:r>
              <a:rPr lang="ru-RU" sz="5400" b="1" dirty="0" smtClean="0"/>
              <a:t>Чей нос лучше?</a:t>
            </a:r>
            <a:r>
              <a:rPr lang="en-US" sz="5400" b="1" dirty="0" smtClean="0"/>
              <a:t>”</a:t>
            </a:r>
            <a:endParaRPr lang="en-UA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EC72-7587-E341-A051-00138DB5D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МАДОУ </a:t>
            </a:r>
            <a:r>
              <a:rPr lang="ru-RU" dirty="0" smtClean="0"/>
              <a:t>– </a:t>
            </a:r>
            <a:r>
              <a:rPr lang="ru-RU" smtClean="0"/>
              <a:t>детский сад  </a:t>
            </a:r>
            <a:r>
              <a:rPr lang="ru-RU" dirty="0" smtClean="0"/>
              <a:t>№254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</a:t>
            </a:r>
            <a:r>
              <a:rPr lang="en-US" dirty="0" smtClean="0"/>
              <a:t>:</a:t>
            </a:r>
            <a:r>
              <a:rPr lang="ru-RU" dirty="0" smtClean="0"/>
              <a:t> Конюхова Людмила Борисовна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5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52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Сказка «Чей нос лучше» В. Бианки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2519197" y="788833"/>
            <a:ext cx="334167" cy="360190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26" name="Picture 2" descr="https://haski-mana.ru/wp-content/uploads/7/c/5/7c5cd46f70158606283022378c0b826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96" y="2273745"/>
            <a:ext cx="6286409" cy="35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disk.yandex.ru%2Fd%2FxRowVfkyJ6WbMw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30" y="2984523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Угадай чей птицы клюв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77" y="1992085"/>
            <a:ext cx="5930851" cy="3953901"/>
          </a:xfrm>
          <a:prstGeom prst="rect">
            <a:avLst/>
          </a:prstGeom>
        </p:spPr>
      </p:pic>
      <p:sp>
        <p:nvSpPr>
          <p:cNvPr id="10" name="Freeform: Shape 41">
            <a:extLst>
              <a:ext uri="{FF2B5EF4-FFF2-40B4-BE49-F238E27FC236}">
                <a16:creationId xmlns:a16="http://schemas.microsoft.com/office/drawing/2014/main" id="{939E277E-6D95-1F4D-A97B-87DE28806F3E}"/>
              </a:ext>
            </a:extLst>
          </p:cNvPr>
          <p:cNvSpPr>
            <a:spLocks/>
          </p:cNvSpPr>
          <p:nvPr/>
        </p:nvSpPr>
        <p:spPr bwMode="auto">
          <a:xfrm>
            <a:off x="2461099" y="836961"/>
            <a:ext cx="340360" cy="27448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050" name="Picture 2" descr="http://qrcoder.ru/code/?https%3A%2F%2Fdisk.yandex.ru%2Fi%2FiCZQzgRBdOCzGg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29" y="291176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97" y="386222"/>
            <a:ext cx="976250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Кто чем питается?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1374827" y="379601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Freeform 99">
            <a:extLst>
              <a:ext uri="{FF2B5EF4-FFF2-40B4-BE49-F238E27FC236}">
                <a16:creationId xmlns:a16="http://schemas.microsoft.com/office/drawing/2014/main" id="{1EF07E4A-7E8B-D944-8B42-38734ED20393}"/>
              </a:ext>
            </a:extLst>
          </p:cNvPr>
          <p:cNvSpPr>
            <a:spLocks noEditPoints="1"/>
          </p:cNvSpPr>
          <p:nvPr/>
        </p:nvSpPr>
        <p:spPr bwMode="auto">
          <a:xfrm>
            <a:off x="1719236" y="617170"/>
            <a:ext cx="361046" cy="57472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82" y="1853576"/>
            <a:ext cx="3155879" cy="4097383"/>
          </a:xfrm>
          <a:prstGeom prst="rect">
            <a:avLst/>
          </a:prstGeom>
        </p:spPr>
      </p:pic>
      <p:pic>
        <p:nvPicPr>
          <p:cNvPr id="3074" name="Picture 2" descr="http://qrcoder.ru/code/?https%3A%2F%2Fdisk.yandex.ru%2Fi%2FsCOp3Zo2UuR8BQ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5" y="2706561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244590" y="493722"/>
            <a:ext cx="1049867" cy="1049867"/>
            <a:chOff x="4343400" y="1854885"/>
            <a:chExt cx="457200" cy="457200"/>
          </a:xfrm>
        </p:grpSpPr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000" y="419678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Вопрос-ответ</a:t>
            </a:r>
            <a:endParaRPr lang="en-UA" dirty="0"/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61BF5840-CEC1-A445-8403-669B37DA9F6B}"/>
              </a:ext>
            </a:extLst>
          </p:cNvPr>
          <p:cNvSpPr/>
          <p:nvPr/>
        </p:nvSpPr>
        <p:spPr>
          <a:xfrm>
            <a:off x="2393002" y="642135"/>
            <a:ext cx="753045" cy="75304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2">
            <a:extLst>
              <a:ext uri="{FF2B5EF4-FFF2-40B4-BE49-F238E27FC236}">
                <a16:creationId xmlns:a16="http://schemas.microsoft.com/office/drawing/2014/main" id="{F7424034-6CC0-4246-A1F2-C2B7CDAA9280}"/>
              </a:ext>
            </a:extLst>
          </p:cNvPr>
          <p:cNvSpPr>
            <a:spLocks/>
          </p:cNvSpPr>
          <p:nvPr/>
        </p:nvSpPr>
        <p:spPr bwMode="auto">
          <a:xfrm>
            <a:off x="2606207" y="855338"/>
            <a:ext cx="326637" cy="3266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4098" name="Picture 2" descr="https://papik.pro/izobr/uploads/posts/2023-02/1677580565_papik-pro-p-chei-nos-luchshe-illyustratsii-k-rasskazu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70" y="1946893"/>
            <a:ext cx="5166504" cy="39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https%3A%2F%2Fdisk.yandex.ru%2Fi%2Fl2-fIUTJrVV1TA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44" y="286466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1" y="19063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Угадай что за птица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002070" y="328483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68">
            <a:extLst>
              <a:ext uri="{FF2B5EF4-FFF2-40B4-BE49-F238E27FC236}">
                <a16:creationId xmlns:a16="http://schemas.microsoft.com/office/drawing/2014/main" id="{8FE30201-3FB7-B042-ACC2-2F0B905379E0}"/>
              </a:ext>
            </a:extLst>
          </p:cNvPr>
          <p:cNvSpPr>
            <a:spLocks noEditPoints="1"/>
          </p:cNvSpPr>
          <p:nvPr/>
        </p:nvSpPr>
        <p:spPr bwMode="auto">
          <a:xfrm>
            <a:off x="2319220" y="632395"/>
            <a:ext cx="378645" cy="4262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Picture 2" descr="http://qrcoder.ru/code/?https%3A%2F%2Fdisk.yandex.ru%2Fd%2Fy2Gvp2NHh1-DBw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6" y="2011462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disk.yandex.ru%2Fd%2F5VWxuJgFxH-05g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520" y="196671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disk.yandex.ru%2Fd%2FhLiCvnNE2BEOiA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74" y="4531788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disk.yandex.ru%2Fd%2Fxp5uB8AwM01kvA&amp;6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7" y="4531788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69" y="1484111"/>
            <a:ext cx="3962851" cy="26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906" y="58770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Раскраска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002070" y="725553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68">
            <a:extLst>
              <a:ext uri="{FF2B5EF4-FFF2-40B4-BE49-F238E27FC236}">
                <a16:creationId xmlns:a16="http://schemas.microsoft.com/office/drawing/2014/main" id="{8FE30201-3FB7-B042-ACC2-2F0B905379E0}"/>
              </a:ext>
            </a:extLst>
          </p:cNvPr>
          <p:cNvSpPr>
            <a:spLocks noEditPoints="1"/>
          </p:cNvSpPr>
          <p:nvPr/>
        </p:nvSpPr>
        <p:spPr bwMode="auto">
          <a:xfrm>
            <a:off x="2319220" y="1029465"/>
            <a:ext cx="378645" cy="4262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218" name="Picture 2" descr="https://cdn.culture.ru/images/d0c4e38d-b198-5df9-932e-ec079c00fb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70" y="2051116"/>
            <a:ext cx="5269588" cy="44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qrcoder.ru/code/?https%3A%2F%2Fdisk.yandex.ru%2Fi%2FNHN7_2aRHZXVwA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34" y="3210023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inpin heiti</vt:lpstr>
      <vt:lpstr>Office Theme</vt:lpstr>
      <vt:lpstr>Увлекательный мир Виталия Бианки “Чей нос лучше?”</vt:lpstr>
      <vt:lpstr>Сказка «Чей нос лучше» В. Бианки</vt:lpstr>
      <vt:lpstr>Угадай чей птицы клюв</vt:lpstr>
      <vt:lpstr>Кто чем питается?</vt:lpstr>
      <vt:lpstr>Вопрос-ответ</vt:lpstr>
      <vt:lpstr>Угадай что за птица</vt:lpstr>
      <vt:lpstr>Раскраска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254_1</cp:lastModifiedBy>
  <cp:revision>26</cp:revision>
  <dcterms:created xsi:type="dcterms:W3CDTF">2023-02-12T09:35:53Z</dcterms:created>
  <dcterms:modified xsi:type="dcterms:W3CDTF">2024-02-26T03:01:06Z</dcterms:modified>
</cp:coreProperties>
</file>